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Lst>
  <p:notesMasterIdLst>
    <p:notesMasterId r:id="rId6"/>
  </p:notesMasterIdLst>
  <p:sldIdLst>
    <p:sldId id="256" r:id="rId4"/>
    <p:sldId id="264" r:id="rId5"/>
  </p:sldIdLst>
  <p:sldSz cx="30275213" cy="42803763"/>
  <p:notesSz cx="6858000" cy="9144000"/>
  <p:defaultTex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82">
          <p15:clr>
            <a:srgbClr val="A4A3A4"/>
          </p15:clr>
        </p15:guide>
        <p15:guide id="2" pos="953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BEE"/>
    <a:srgbClr val="CCD5ED"/>
    <a:srgbClr val="728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0F5D19-4B83-714A-B971-D1D6C4A56165}" v="10" dt="2025-12-18T12:23:10.949"/>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7"/>
    <p:restoredTop sz="94768"/>
  </p:normalViewPr>
  <p:slideViewPr>
    <p:cSldViewPr snapToGrid="0" showGuides="1">
      <p:cViewPr varScale="1">
        <p:scale>
          <a:sx n="17" d="100"/>
          <a:sy n="17" d="100"/>
        </p:scale>
        <p:origin x="3360" y="288"/>
      </p:cViewPr>
      <p:guideLst>
        <p:guide orient="horz" pos="13482"/>
        <p:guide pos="95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2.xml"/><Relationship Id="rId1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elie Sörries" userId="1045d34f6e278e4b" providerId="LiveId" clId="{420F5D19-4B83-714A-B971-D1D6C4A56165}"/>
    <pc:docChg chg="undo custSel addSld delSld modSld modMainMaster">
      <pc:chgData name="Amelie Sörries" userId="1045d34f6e278e4b" providerId="LiveId" clId="{420F5D19-4B83-714A-B971-D1D6C4A56165}" dt="2025-12-18T12:26:27.227" v="119" actId="207"/>
      <pc:docMkLst>
        <pc:docMk/>
      </pc:docMkLst>
      <pc:sldChg chg="addSp delSp modSp mod">
        <pc:chgData name="Amelie Sörries" userId="1045d34f6e278e4b" providerId="LiveId" clId="{420F5D19-4B83-714A-B971-D1D6C4A56165}" dt="2025-12-18T12:26:27.227" v="119" actId="207"/>
        <pc:sldMkLst>
          <pc:docMk/>
          <pc:sldMk cId="0" sldId="256"/>
        </pc:sldMkLst>
        <pc:graphicFrameChg chg="modGraphic">
          <ac:chgData name="Amelie Sörries" userId="1045d34f6e278e4b" providerId="LiveId" clId="{420F5D19-4B83-714A-B971-D1D6C4A56165}" dt="2025-12-18T12:26:27.227" v="119" actId="207"/>
          <ac:graphicFrameMkLst>
            <pc:docMk/>
            <pc:sldMk cId="0" sldId="256"/>
            <ac:graphicFrameMk id="11" creationId="{C8B47C2F-82AE-67E3-9D6D-4D5167DC319C}"/>
          </ac:graphicFrameMkLst>
        </pc:graphicFrameChg>
        <pc:picChg chg="add mod">
          <ac:chgData name="Amelie Sörries" userId="1045d34f6e278e4b" providerId="LiveId" clId="{420F5D19-4B83-714A-B971-D1D6C4A56165}" dt="2025-12-15T15:37:14.965" v="17" actId="1076"/>
          <ac:picMkLst>
            <pc:docMk/>
            <pc:sldMk cId="0" sldId="256"/>
            <ac:picMk id="1025" creationId="{2CF7E9F6-FD39-97B8-2774-366F38A0C236}"/>
          </ac:picMkLst>
        </pc:picChg>
      </pc:sldChg>
      <pc:sldChg chg="new del">
        <pc:chgData name="Amelie Sörries" userId="1045d34f6e278e4b" providerId="LiveId" clId="{420F5D19-4B83-714A-B971-D1D6C4A56165}" dt="2025-12-18T12:23:12.937" v="87" actId="2696"/>
        <pc:sldMkLst>
          <pc:docMk/>
          <pc:sldMk cId="4125944602" sldId="257"/>
        </pc:sldMkLst>
      </pc:sldChg>
      <pc:sldChg chg="add">
        <pc:chgData name="Amelie Sörries" userId="1045d34f6e278e4b" providerId="LiveId" clId="{420F5D19-4B83-714A-B971-D1D6C4A56165}" dt="2025-12-18T12:23:10.948" v="86"/>
        <pc:sldMkLst>
          <pc:docMk/>
          <pc:sldMk cId="145422618" sldId="264"/>
        </pc:sldMkLst>
      </pc:sldChg>
      <pc:sldMasterChg chg="addSp delSp modSp mod modSldLayout">
        <pc:chgData name="Amelie Sörries" userId="1045d34f6e278e4b" providerId="LiveId" clId="{420F5D19-4B83-714A-B971-D1D6C4A56165}" dt="2025-12-15T15:33:32.101" v="12"/>
        <pc:sldMasterMkLst>
          <pc:docMk/>
          <pc:sldMasterMk cId="0" sldId="2147483648"/>
        </pc:sldMasterMkLst>
        <pc:spChg chg="add mod">
          <ac:chgData name="Amelie Sörries" userId="1045d34f6e278e4b" providerId="LiveId" clId="{420F5D19-4B83-714A-B971-D1D6C4A56165}" dt="2025-12-15T15:33:27.230" v="9"/>
          <ac:spMkLst>
            <pc:docMk/>
            <pc:sldMasterMk cId="0" sldId="2147483648"/>
            <ac:spMk id="3" creationId="{D12BE015-7D70-3B6A-D853-E34AB42512DC}"/>
          </ac:spMkLst>
        </pc:spChg>
        <pc:sldLayoutChg chg="addSp delSp modSp mod">
          <pc:chgData name="Amelie Sörries" userId="1045d34f6e278e4b" providerId="LiveId" clId="{420F5D19-4B83-714A-B971-D1D6C4A56165}" dt="2025-12-15T15:33:11.828" v="5"/>
          <pc:sldLayoutMkLst>
            <pc:docMk/>
            <pc:sldMasterMk cId="0" sldId="2147483648"/>
            <pc:sldLayoutMk cId="0" sldId="2147483649"/>
          </pc:sldLayoutMkLst>
        </pc:sldLayoutChg>
      </pc:sldMasterChg>
      <pc:sldMasterChg chg="addSp delSp modSp mod">
        <pc:chgData name="Amelie Sörries" userId="1045d34f6e278e4b" providerId="LiveId" clId="{420F5D19-4B83-714A-B971-D1D6C4A56165}" dt="2025-12-15T15:33:19.069" v="8"/>
        <pc:sldMasterMkLst>
          <pc:docMk/>
          <pc:sldMasterMk cId="0" sldId="2147483652"/>
        </pc:sldMasterMkLst>
      </pc:sldMasterChg>
    </pc:docChg>
  </pc:docChgLst>
  <pc:docChgLst>
    <pc:chgData name="Amelie Sörries" userId="1045d34f6e278e4b" providerId="LiveId" clId="{0FFDABC2-5657-4AFC-9869-FDE636E1F9F5}"/>
    <pc:docChg chg="undo custSel modSld">
      <pc:chgData name="Amelie Sörries" userId="1045d34f6e278e4b" providerId="LiveId" clId="{0FFDABC2-5657-4AFC-9869-FDE636E1F9F5}" dt="2025-03-24T16:20:10.199" v="2280" actId="20577"/>
      <pc:docMkLst>
        <pc:docMk/>
      </pc:docMkLst>
      <pc:sldChg chg="addSp delSp modSp mod">
        <pc:chgData name="Amelie Sörries" userId="1045d34f6e278e4b" providerId="LiveId" clId="{0FFDABC2-5657-4AFC-9869-FDE636E1F9F5}" dt="2025-03-24T16:20:10.199" v="2280" actId="20577"/>
        <pc:sldMkLst>
          <pc:docMk/>
          <pc:sldMk cId="0"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nchor="ctr"/>
          <a:lstStyle>
            <a:lvl1pPr algn="l">
              <a:defRPr sz="1200"/>
            </a:lvl1pPr>
          </a:lstStyle>
          <a:p>
            <a:pPr>
              <a:defRPr/>
            </a:pPr>
            <a:endParaRPr/>
          </a:p>
        </p:txBody>
      </p:sp>
      <p:sp>
        <p:nvSpPr>
          <p:cNvPr id="3" name="Date Placeholder 2"/>
          <p:cNvSpPr>
            <a:spLocks noGrp="1"/>
          </p:cNvSpPr>
          <p:nvPr>
            <p:ph type="dt" idx="2"/>
          </p:nvPr>
        </p:nvSpPr>
        <p:spPr bwMode="auto">
          <a:xfrm>
            <a:off x="3884613" y="0"/>
            <a:ext cx="2971800" cy="458788"/>
          </a:xfrm>
          <a:prstGeom prst="rect">
            <a:avLst/>
          </a:prstGeom>
        </p:spPr>
        <p:txBody>
          <a:bodyPr vert="horz" lIns="91440" tIns="45720" rIns="91440" bIns="45720" rtlCol="0" anchor="ctr"/>
          <a:lstStyle>
            <a:lvl1pPr algn="r">
              <a:defRPr sz="1200"/>
            </a:lvl1pPr>
          </a:lstStyle>
          <a:p>
            <a:pPr>
              <a:defRPr/>
            </a:pPr>
            <a:endParaRPr/>
          </a:p>
        </p:txBody>
      </p:sp>
      <p:sp>
        <p:nvSpPr>
          <p:cNvPr id="4" name="Date Placeholder 2"/>
          <p:cNvSpPr>
            <a:spLocks noGrp="1"/>
          </p:cNvSpPr>
          <p:nvPr>
            <p:ph type="dt" idx="3"/>
          </p:nvPr>
        </p:nvSpPr>
        <p:spPr bwMode="auto">
          <a:xfrm>
            <a:off x="3884613" y="0"/>
            <a:ext cx="2971800" cy="458788"/>
          </a:xfrm>
          <a:prstGeom prst="rect">
            <a:avLst/>
          </a:prstGeom>
        </p:spPr>
        <p:txBody>
          <a:bodyPr vert="horz" lIns="91440" tIns="45720" rIns="91440" bIns="45720" rtlCol="0" anchor="ctr"/>
          <a:lstStyle>
            <a:lvl1pPr algn="r">
              <a:defRPr sz="1200"/>
            </a:lvl1pPr>
          </a:lstStyle>
          <a:p>
            <a:pPr>
              <a:defRPr/>
            </a:pPr>
            <a:endParaRPr/>
          </a:p>
        </p:txBody>
      </p:sp>
      <p:sp>
        <p:nvSpPr>
          <p:cNvPr id="5" name="Notes Placeholder 4"/>
          <p:cNvSpPr>
            <a:spLocks noGrp="1"/>
          </p:cNvSpPr>
          <p:nvPr>
            <p:ph type="body" sz="quarter" idx="1"/>
          </p:nvPr>
        </p:nvSpPr>
        <p:spPr bwMode="auto">
          <a:xfrm>
            <a:off x="685800" y="4400550"/>
            <a:ext cx="5486400" cy="3600450"/>
          </a:xfrm>
          <a:prstGeom prst="rect">
            <a:avLst/>
          </a:prstGeom>
        </p:spPr>
        <p:txBody>
          <a:bodyPr vert="horz" lIns="91440" tIns="45720" rIns="91440" bIns="45720" rtlCol="0" anchor="ctr"/>
          <a:lstStyle/>
          <a:p>
            <a:pPr>
              <a:defRPr/>
            </a:pPr>
            <a:endParaRPr/>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a:p>
        </p:txBody>
      </p:sp>
      <p:sp>
        <p:nvSpPr>
          <p:cNvPr id="7" name="Slide Number Placeholder 6"/>
          <p:cNvSpPr>
            <a:spLocks noGrp="1"/>
          </p:cNvSpPr>
          <p:nvPr>
            <p:ph type="sldNum" sz="quarter" idx="10"/>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endParaRPr/>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37C3F5A8-9F9A-BB86-5C4B-C8E216A85DBA}" type="slidenum">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6" name="Titel 20"/>
          <p:cNvSpPr>
            <a:spLocks noGrp="1"/>
          </p:cNvSpPr>
          <p:nvPr>
            <p:ph type="title"/>
          </p:nvPr>
        </p:nvSpPr>
        <p:spPr bwMode="auto">
          <a:xfrm>
            <a:off x="2081212" y="3827096"/>
            <a:ext cx="26112787" cy="2855057"/>
          </a:xfrm>
          <a:prstGeom prst="rect">
            <a:avLst/>
          </a:prstGeom>
        </p:spPr>
        <p:txBody>
          <a:bodyPr/>
          <a:lstStyle>
            <a:lvl1pPr algn="ctr">
              <a:defRPr>
                <a:latin typeface="Arial"/>
                <a:cs typeface="Arial"/>
              </a:defRPr>
            </a:lvl1pPr>
          </a:lstStyle>
          <a:p>
            <a:pPr>
              <a:defRPr/>
            </a:pPr>
            <a:r>
              <a:rPr lang="de-DE"/>
              <a:t>Mastertitelformat bearbeiten</a:t>
            </a:r>
            <a:endParaRPr/>
          </a:p>
        </p:txBody>
      </p:sp>
      <p:sp>
        <p:nvSpPr>
          <p:cNvPr id="12" name="Textplatzhalter 29"/>
          <p:cNvSpPr>
            <a:spLocks noGrp="1"/>
          </p:cNvSpPr>
          <p:nvPr>
            <p:ph type="body" sz="quarter" idx="10"/>
          </p:nvPr>
        </p:nvSpPr>
        <p:spPr bwMode="auto">
          <a:xfrm>
            <a:off x="2081212" y="6682153"/>
            <a:ext cx="26112787" cy="1900238"/>
          </a:xfrm>
          <a:prstGeom prst="rect">
            <a:avLst/>
          </a:prstGeom>
        </p:spPr>
        <p:txBody>
          <a:bodyPr/>
          <a:lstStyle>
            <a:lvl1pPr marL="0" indent="0" algn="ctr">
              <a:buNone/>
              <a:defRPr sz="9600">
                <a:latin typeface="Arial"/>
                <a:cs typeface="Arial"/>
              </a:defRPr>
            </a:lvl1pPr>
            <a:lvl2pPr marL="1513743" indent="0" algn="ctr">
              <a:buNone/>
              <a:defRPr/>
            </a:lvl2pPr>
            <a:lvl3pPr marL="3027487" indent="0" algn="ctr">
              <a:buNone/>
              <a:defRPr/>
            </a:lvl3pPr>
            <a:lvl4pPr marL="4541230" indent="0" algn="ctr">
              <a:buNone/>
              <a:defRPr/>
            </a:lvl4pPr>
            <a:lvl5pPr marL="6054974" indent="0" algn="ctr">
              <a:buNone/>
              <a:defRPr/>
            </a:lvl5pPr>
          </a:lstStyle>
          <a:p>
            <a:pPr lvl="0">
              <a:defRPr/>
            </a:pPr>
            <a:r>
              <a:rPr lang="de-DE"/>
              <a:t>Mastertextformat bearbeiten</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6" name="Titel 20"/>
          <p:cNvSpPr>
            <a:spLocks noGrp="1"/>
          </p:cNvSpPr>
          <p:nvPr>
            <p:ph type="title"/>
          </p:nvPr>
        </p:nvSpPr>
        <p:spPr bwMode="auto">
          <a:xfrm>
            <a:off x="2081212" y="3827096"/>
            <a:ext cx="26112787" cy="2855057"/>
          </a:xfrm>
          <a:prstGeom prst="rect">
            <a:avLst/>
          </a:prstGeom>
        </p:spPr>
        <p:txBody>
          <a:bodyPr/>
          <a:lstStyle>
            <a:lvl1pPr algn="ctr">
              <a:defRPr>
                <a:latin typeface="Arial"/>
                <a:cs typeface="Arial"/>
              </a:defRPr>
            </a:lvl1pPr>
          </a:lstStyle>
          <a:p>
            <a:pPr>
              <a:defRPr/>
            </a:pPr>
            <a:r>
              <a:rPr lang="de-DE"/>
              <a:t>Mastertitelformat bearbeiten</a:t>
            </a:r>
            <a:endParaRPr/>
          </a:p>
        </p:txBody>
      </p:sp>
      <p:sp>
        <p:nvSpPr>
          <p:cNvPr id="12" name="Textplatzhalter 29"/>
          <p:cNvSpPr>
            <a:spLocks noGrp="1"/>
          </p:cNvSpPr>
          <p:nvPr>
            <p:ph type="body" sz="quarter" idx="10"/>
          </p:nvPr>
        </p:nvSpPr>
        <p:spPr bwMode="auto">
          <a:xfrm>
            <a:off x="2081212" y="6682153"/>
            <a:ext cx="26112787" cy="1900238"/>
          </a:xfrm>
          <a:prstGeom prst="rect">
            <a:avLst/>
          </a:prstGeom>
        </p:spPr>
        <p:txBody>
          <a:bodyPr/>
          <a:lstStyle>
            <a:lvl1pPr marL="0" indent="0" algn="ctr">
              <a:buNone/>
              <a:defRPr sz="9600">
                <a:latin typeface="Arial"/>
                <a:cs typeface="Arial"/>
              </a:defRPr>
            </a:lvl1pPr>
            <a:lvl2pPr marL="1513743" indent="0" algn="ctr">
              <a:buNone/>
              <a:defRPr/>
            </a:lvl2pPr>
            <a:lvl3pPr marL="3027487" indent="0" algn="ctr">
              <a:buNone/>
              <a:defRPr/>
            </a:lvl3pPr>
            <a:lvl4pPr marL="4541230" indent="0" algn="ctr">
              <a:buNone/>
              <a:defRPr/>
            </a:lvl4pPr>
            <a:lvl5pPr marL="6054974" indent="0" algn="ctr">
              <a:buNone/>
              <a:defRPr/>
            </a:lvl5pPr>
          </a:lstStyle>
          <a:p>
            <a:pPr lvl="0">
              <a:defRPr/>
            </a:pPr>
            <a:r>
              <a:rPr lang="de-DE"/>
              <a:t>Mastertextformat bearbeiten</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6" name="Titel 20"/>
          <p:cNvSpPr>
            <a:spLocks noGrp="1"/>
          </p:cNvSpPr>
          <p:nvPr>
            <p:ph type="title"/>
          </p:nvPr>
        </p:nvSpPr>
        <p:spPr bwMode="auto">
          <a:xfrm>
            <a:off x="2081212" y="3827096"/>
            <a:ext cx="26112787" cy="2855057"/>
          </a:xfrm>
          <a:prstGeom prst="rect">
            <a:avLst/>
          </a:prstGeom>
        </p:spPr>
        <p:txBody>
          <a:bodyPr/>
          <a:lstStyle>
            <a:lvl1pPr algn="ctr">
              <a:defRPr>
                <a:latin typeface="Arial"/>
                <a:cs typeface="Arial"/>
              </a:defRPr>
            </a:lvl1pPr>
          </a:lstStyle>
          <a:p>
            <a:pPr>
              <a:defRPr/>
            </a:pPr>
            <a:r>
              <a:rPr lang="de-DE"/>
              <a:t>Mastertitelformat bearbeiten</a:t>
            </a:r>
            <a:endParaRPr/>
          </a:p>
        </p:txBody>
      </p:sp>
      <p:sp>
        <p:nvSpPr>
          <p:cNvPr id="12" name="Textplatzhalter 29"/>
          <p:cNvSpPr>
            <a:spLocks noGrp="1"/>
          </p:cNvSpPr>
          <p:nvPr>
            <p:ph type="body" sz="quarter" idx="10"/>
          </p:nvPr>
        </p:nvSpPr>
        <p:spPr bwMode="auto">
          <a:xfrm>
            <a:off x="2081212" y="6682153"/>
            <a:ext cx="26112787" cy="1900238"/>
          </a:xfrm>
          <a:prstGeom prst="rect">
            <a:avLst/>
          </a:prstGeom>
        </p:spPr>
        <p:txBody>
          <a:bodyPr/>
          <a:lstStyle>
            <a:lvl1pPr marL="0" indent="0" algn="ctr">
              <a:buNone/>
              <a:defRPr sz="9600">
                <a:latin typeface="Arial"/>
                <a:cs typeface="Arial"/>
              </a:defRPr>
            </a:lvl1pPr>
            <a:lvl2pPr marL="1513743" indent="0" algn="ctr">
              <a:buNone/>
              <a:defRPr/>
            </a:lvl2pPr>
            <a:lvl3pPr marL="3027487" indent="0" algn="ctr">
              <a:buNone/>
              <a:defRPr/>
            </a:lvl3pPr>
            <a:lvl4pPr marL="4541230" indent="0" algn="ctr">
              <a:buNone/>
              <a:defRPr/>
            </a:lvl4pPr>
            <a:lvl5pPr marL="6054974" indent="0" algn="ctr">
              <a:buNone/>
              <a:defRPr/>
            </a:lvl5pPr>
          </a:lstStyle>
          <a:p>
            <a:pPr lvl="0">
              <a:defRPr/>
            </a:pPr>
            <a:r>
              <a:rPr lang="de-DE"/>
              <a:t>Mastertextformat bearbeiten</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3">
            <a:lum/>
          </a:blip>
          <a:stretch/>
        </a:blipFill>
        <a:effectLst/>
      </p:bgPr>
    </p:bg>
    <p:spTree>
      <p:nvGrpSpPr>
        <p:cNvPr id="1" name=""/>
        <p:cNvGrpSpPr/>
        <p:nvPr/>
      </p:nvGrpSpPr>
      <p:grpSpPr bwMode="auto">
        <a:xfrm>
          <a:off x="0" y="0"/>
          <a:ext cx="0" cy="0"/>
          <a:chOff x="0" y="0"/>
          <a:chExt cx="0" cy="0"/>
        </a:xfrm>
      </p:grpSpPr>
      <p:sp>
        <p:nvSpPr>
          <p:cNvPr id="3" name="Fußzeilenplatzhalter 2">
            <a:extLst>
              <a:ext uri="{FF2B5EF4-FFF2-40B4-BE49-F238E27FC236}">
                <a16:creationId xmlns:a16="http://schemas.microsoft.com/office/drawing/2014/main" id="{D12BE015-7D70-3B6A-D853-E34AB42512DC}"/>
              </a:ext>
            </a:extLst>
          </p:cNvPr>
          <p:cNvSpPr>
            <a:spLocks noGrp="1"/>
          </p:cNvSpPr>
          <p:nvPr>
            <p:ph type="ftr" sz="quarter" idx="3"/>
          </p:nvPr>
        </p:nvSpPr>
        <p:spPr>
          <a:xfrm>
            <a:off x="10028238" y="39673213"/>
            <a:ext cx="10218737" cy="2278062"/>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3027487">
        <a:lnSpc>
          <a:spcPct val="90000"/>
        </a:lnSpc>
        <a:spcBef>
          <a:spcPts val="0"/>
        </a:spcBef>
        <a:buNone/>
        <a:defRPr sz="14550">
          <a:solidFill>
            <a:schemeClr val="tx1"/>
          </a:solidFill>
          <a:latin typeface="+mj-lt"/>
          <a:ea typeface="+mj-ea"/>
          <a:cs typeface="+mj-cs"/>
        </a:defRPr>
      </a:lvl1pPr>
    </p:titleStyle>
    <p:bodyStyle>
      <a:lvl1pPr marL="756872" indent="-756872" algn="l" defTabSz="3027487">
        <a:lnSpc>
          <a:spcPct val="90000"/>
        </a:lnSpc>
        <a:spcBef>
          <a:spcPts val="3310"/>
        </a:spcBef>
        <a:buFont typeface="Arial"/>
        <a:buChar char="•"/>
        <a:defRPr sz="9250">
          <a:solidFill>
            <a:schemeClr val="tx1"/>
          </a:solidFill>
          <a:latin typeface="+mn-lt"/>
          <a:ea typeface="+mn-ea"/>
          <a:cs typeface="+mn-cs"/>
        </a:defRPr>
      </a:lvl1pPr>
      <a:lvl2pPr marL="2270615" indent="-756872" algn="l" defTabSz="3027487">
        <a:lnSpc>
          <a:spcPct val="90000"/>
        </a:lnSpc>
        <a:spcBef>
          <a:spcPts val="1655"/>
        </a:spcBef>
        <a:buFont typeface="Arial"/>
        <a:buChar char="•"/>
        <a:defRPr sz="7950">
          <a:solidFill>
            <a:schemeClr val="tx1"/>
          </a:solidFill>
          <a:latin typeface="+mn-lt"/>
          <a:ea typeface="+mn-ea"/>
          <a:cs typeface="+mn-cs"/>
        </a:defRPr>
      </a:lvl2pPr>
      <a:lvl3pPr marL="3784359" indent="-756872" algn="l" defTabSz="3027487">
        <a:lnSpc>
          <a:spcPct val="90000"/>
        </a:lnSpc>
        <a:spcBef>
          <a:spcPts val="1655"/>
        </a:spcBef>
        <a:buFont typeface="Arial"/>
        <a:buChar char="•"/>
        <a:defRPr sz="6600">
          <a:solidFill>
            <a:schemeClr val="tx1"/>
          </a:solidFill>
          <a:latin typeface="+mn-lt"/>
          <a:ea typeface="+mn-ea"/>
          <a:cs typeface="+mn-cs"/>
        </a:defRPr>
      </a:lvl3pPr>
      <a:lvl4pPr marL="5298102" indent="-756872" algn="l" defTabSz="3027487">
        <a:lnSpc>
          <a:spcPct val="90000"/>
        </a:lnSpc>
        <a:spcBef>
          <a:spcPts val="1655"/>
        </a:spcBef>
        <a:buFont typeface="Arial"/>
        <a:buChar char="•"/>
        <a:defRPr sz="5950">
          <a:solidFill>
            <a:schemeClr val="tx1"/>
          </a:solidFill>
          <a:latin typeface="+mn-lt"/>
          <a:ea typeface="+mn-ea"/>
          <a:cs typeface="+mn-cs"/>
        </a:defRPr>
      </a:lvl4pPr>
      <a:lvl5pPr marL="6811846" indent="-756872" algn="l" defTabSz="3027487">
        <a:lnSpc>
          <a:spcPct val="90000"/>
        </a:lnSpc>
        <a:spcBef>
          <a:spcPts val="1655"/>
        </a:spcBef>
        <a:buFont typeface="Arial"/>
        <a:buChar char="•"/>
        <a:defRPr sz="5950">
          <a:solidFill>
            <a:schemeClr val="tx1"/>
          </a:solidFill>
          <a:latin typeface="+mn-lt"/>
          <a:ea typeface="+mn-ea"/>
          <a:cs typeface="+mn-cs"/>
        </a:defRPr>
      </a:lvl5pPr>
      <a:lvl6pPr marL="8325589" indent="-756872" algn="l" defTabSz="3027487">
        <a:lnSpc>
          <a:spcPct val="90000"/>
        </a:lnSpc>
        <a:spcBef>
          <a:spcPts val="1655"/>
        </a:spcBef>
        <a:buFont typeface="Arial"/>
        <a:buChar char="•"/>
        <a:defRPr sz="5950">
          <a:solidFill>
            <a:schemeClr val="tx1"/>
          </a:solidFill>
          <a:latin typeface="+mn-lt"/>
          <a:ea typeface="+mn-ea"/>
          <a:cs typeface="+mn-cs"/>
        </a:defRPr>
      </a:lvl6pPr>
      <a:lvl7pPr marL="9839333" indent="-756872" algn="l" defTabSz="3027487">
        <a:lnSpc>
          <a:spcPct val="90000"/>
        </a:lnSpc>
        <a:spcBef>
          <a:spcPts val="1655"/>
        </a:spcBef>
        <a:buFont typeface="Arial"/>
        <a:buChar char="•"/>
        <a:defRPr sz="5950">
          <a:solidFill>
            <a:schemeClr val="tx1"/>
          </a:solidFill>
          <a:latin typeface="+mn-lt"/>
          <a:ea typeface="+mn-ea"/>
          <a:cs typeface="+mn-cs"/>
        </a:defRPr>
      </a:lvl7pPr>
      <a:lvl8pPr marL="11353076" indent="-756872" algn="l" defTabSz="3027487">
        <a:lnSpc>
          <a:spcPct val="90000"/>
        </a:lnSpc>
        <a:spcBef>
          <a:spcPts val="1655"/>
        </a:spcBef>
        <a:buFont typeface="Arial"/>
        <a:buChar char="•"/>
        <a:defRPr sz="5950">
          <a:solidFill>
            <a:schemeClr val="tx1"/>
          </a:solidFill>
          <a:latin typeface="+mn-lt"/>
          <a:ea typeface="+mn-ea"/>
          <a:cs typeface="+mn-cs"/>
        </a:defRPr>
      </a:lvl8pPr>
      <a:lvl9pPr marL="12866820" indent="-756872" algn="l" defTabSz="3027487">
        <a:lnSpc>
          <a:spcPct val="90000"/>
        </a:lnSpc>
        <a:spcBef>
          <a:spcPts val="1655"/>
        </a:spcBef>
        <a:buFont typeface="Arial"/>
        <a:buChar char="•"/>
        <a:defRPr sz="5950">
          <a:solidFill>
            <a:schemeClr val="tx1"/>
          </a:solidFill>
          <a:latin typeface="+mn-lt"/>
          <a:ea typeface="+mn-ea"/>
          <a:cs typeface="+mn-cs"/>
        </a:defRPr>
      </a:lvl9pPr>
    </p:bodyStyle>
    <p:otherStyle>
      <a:defPPr>
        <a:defRPr lang="en-US"/>
      </a:defPPr>
      <a:lvl1pPr marL="0" algn="l" defTabSz="3027487">
        <a:defRPr sz="5950">
          <a:solidFill>
            <a:schemeClr val="tx1"/>
          </a:solidFill>
          <a:latin typeface="+mn-lt"/>
          <a:ea typeface="+mn-ea"/>
          <a:cs typeface="+mn-cs"/>
        </a:defRPr>
      </a:lvl1pPr>
      <a:lvl2pPr marL="1513743" algn="l" defTabSz="3027487">
        <a:defRPr sz="5950">
          <a:solidFill>
            <a:schemeClr val="tx1"/>
          </a:solidFill>
          <a:latin typeface="+mn-lt"/>
          <a:ea typeface="+mn-ea"/>
          <a:cs typeface="+mn-cs"/>
        </a:defRPr>
      </a:lvl2pPr>
      <a:lvl3pPr marL="3027487" algn="l" defTabSz="3027487">
        <a:defRPr sz="5950">
          <a:solidFill>
            <a:schemeClr val="tx1"/>
          </a:solidFill>
          <a:latin typeface="+mn-lt"/>
          <a:ea typeface="+mn-ea"/>
          <a:cs typeface="+mn-cs"/>
        </a:defRPr>
      </a:lvl3pPr>
      <a:lvl4pPr marL="4541230" algn="l" defTabSz="3027487">
        <a:defRPr sz="5950">
          <a:solidFill>
            <a:schemeClr val="tx1"/>
          </a:solidFill>
          <a:latin typeface="+mn-lt"/>
          <a:ea typeface="+mn-ea"/>
          <a:cs typeface="+mn-cs"/>
        </a:defRPr>
      </a:lvl4pPr>
      <a:lvl5pPr marL="6054974" algn="l" defTabSz="3027487">
        <a:defRPr sz="5950">
          <a:solidFill>
            <a:schemeClr val="tx1"/>
          </a:solidFill>
          <a:latin typeface="+mn-lt"/>
          <a:ea typeface="+mn-ea"/>
          <a:cs typeface="+mn-cs"/>
        </a:defRPr>
      </a:lvl5pPr>
      <a:lvl6pPr marL="7568717" algn="l" defTabSz="3027487">
        <a:defRPr sz="5950">
          <a:solidFill>
            <a:schemeClr val="tx1"/>
          </a:solidFill>
          <a:latin typeface="+mn-lt"/>
          <a:ea typeface="+mn-ea"/>
          <a:cs typeface="+mn-cs"/>
        </a:defRPr>
      </a:lvl6pPr>
      <a:lvl7pPr marL="9082461" algn="l" defTabSz="3027487">
        <a:defRPr sz="5950">
          <a:solidFill>
            <a:schemeClr val="tx1"/>
          </a:solidFill>
          <a:latin typeface="+mn-lt"/>
          <a:ea typeface="+mn-ea"/>
          <a:cs typeface="+mn-cs"/>
        </a:defRPr>
      </a:lvl7pPr>
      <a:lvl8pPr marL="10596204" algn="l" defTabSz="3027487">
        <a:defRPr sz="5950">
          <a:solidFill>
            <a:schemeClr val="tx1"/>
          </a:solidFill>
          <a:latin typeface="+mn-lt"/>
          <a:ea typeface="+mn-ea"/>
          <a:cs typeface="+mn-cs"/>
        </a:defRPr>
      </a:lvl8pPr>
      <a:lvl9pPr marL="12109948" algn="l" defTabSz="3027487">
        <a:defRPr sz="595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a:blip r:embed="rId3">
            <a:lum/>
          </a:blip>
          <a:stretch/>
        </a:blipFill>
        <a:effectLst/>
      </p:bgPr>
    </p:bg>
    <p:spTree>
      <p:nvGrpSpPr>
        <p:cNvPr id="1" name=""/>
        <p:cNvGrpSpPr/>
        <p:nvPr/>
      </p:nvGrpSpPr>
      <p:grpSpPr bwMode="auto">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3027487">
        <a:lnSpc>
          <a:spcPct val="90000"/>
        </a:lnSpc>
        <a:spcBef>
          <a:spcPts val="0"/>
        </a:spcBef>
        <a:buNone/>
        <a:defRPr sz="14550">
          <a:solidFill>
            <a:schemeClr val="tx1"/>
          </a:solidFill>
          <a:latin typeface="+mj-lt"/>
          <a:ea typeface="+mj-ea"/>
          <a:cs typeface="+mj-cs"/>
        </a:defRPr>
      </a:lvl1pPr>
    </p:titleStyle>
    <p:bodyStyle>
      <a:lvl1pPr marL="756872" indent="-756872" algn="l" defTabSz="3027487">
        <a:lnSpc>
          <a:spcPct val="90000"/>
        </a:lnSpc>
        <a:spcBef>
          <a:spcPts val="3310"/>
        </a:spcBef>
        <a:buFont typeface="Arial"/>
        <a:buChar char="•"/>
        <a:defRPr sz="9250">
          <a:solidFill>
            <a:schemeClr val="tx1"/>
          </a:solidFill>
          <a:latin typeface="+mn-lt"/>
          <a:ea typeface="+mn-ea"/>
          <a:cs typeface="+mn-cs"/>
        </a:defRPr>
      </a:lvl1pPr>
      <a:lvl2pPr marL="2270615" indent="-756872" algn="l" defTabSz="3027487">
        <a:lnSpc>
          <a:spcPct val="90000"/>
        </a:lnSpc>
        <a:spcBef>
          <a:spcPts val="1655"/>
        </a:spcBef>
        <a:buFont typeface="Arial"/>
        <a:buChar char="•"/>
        <a:defRPr sz="7950">
          <a:solidFill>
            <a:schemeClr val="tx1"/>
          </a:solidFill>
          <a:latin typeface="+mn-lt"/>
          <a:ea typeface="+mn-ea"/>
          <a:cs typeface="+mn-cs"/>
        </a:defRPr>
      </a:lvl2pPr>
      <a:lvl3pPr marL="3784359" indent="-756872" algn="l" defTabSz="3027487">
        <a:lnSpc>
          <a:spcPct val="90000"/>
        </a:lnSpc>
        <a:spcBef>
          <a:spcPts val="1655"/>
        </a:spcBef>
        <a:buFont typeface="Arial"/>
        <a:buChar char="•"/>
        <a:defRPr sz="6600">
          <a:solidFill>
            <a:schemeClr val="tx1"/>
          </a:solidFill>
          <a:latin typeface="+mn-lt"/>
          <a:ea typeface="+mn-ea"/>
          <a:cs typeface="+mn-cs"/>
        </a:defRPr>
      </a:lvl3pPr>
      <a:lvl4pPr marL="5298102" indent="-756872" algn="l" defTabSz="3027487">
        <a:lnSpc>
          <a:spcPct val="90000"/>
        </a:lnSpc>
        <a:spcBef>
          <a:spcPts val="1655"/>
        </a:spcBef>
        <a:buFont typeface="Arial"/>
        <a:buChar char="•"/>
        <a:defRPr sz="5950">
          <a:solidFill>
            <a:schemeClr val="tx1"/>
          </a:solidFill>
          <a:latin typeface="+mn-lt"/>
          <a:ea typeface="+mn-ea"/>
          <a:cs typeface="+mn-cs"/>
        </a:defRPr>
      </a:lvl4pPr>
      <a:lvl5pPr marL="6811846" indent="-756872" algn="l" defTabSz="3027487">
        <a:lnSpc>
          <a:spcPct val="90000"/>
        </a:lnSpc>
        <a:spcBef>
          <a:spcPts val="1655"/>
        </a:spcBef>
        <a:buFont typeface="Arial"/>
        <a:buChar char="•"/>
        <a:defRPr sz="5950">
          <a:solidFill>
            <a:schemeClr val="tx1"/>
          </a:solidFill>
          <a:latin typeface="+mn-lt"/>
          <a:ea typeface="+mn-ea"/>
          <a:cs typeface="+mn-cs"/>
        </a:defRPr>
      </a:lvl5pPr>
      <a:lvl6pPr marL="8325589" indent="-756872" algn="l" defTabSz="3027487">
        <a:lnSpc>
          <a:spcPct val="90000"/>
        </a:lnSpc>
        <a:spcBef>
          <a:spcPts val="1655"/>
        </a:spcBef>
        <a:buFont typeface="Arial"/>
        <a:buChar char="•"/>
        <a:defRPr sz="5950">
          <a:solidFill>
            <a:schemeClr val="tx1"/>
          </a:solidFill>
          <a:latin typeface="+mn-lt"/>
          <a:ea typeface="+mn-ea"/>
          <a:cs typeface="+mn-cs"/>
        </a:defRPr>
      </a:lvl6pPr>
      <a:lvl7pPr marL="9839333" indent="-756872" algn="l" defTabSz="3027487">
        <a:lnSpc>
          <a:spcPct val="90000"/>
        </a:lnSpc>
        <a:spcBef>
          <a:spcPts val="1655"/>
        </a:spcBef>
        <a:buFont typeface="Arial"/>
        <a:buChar char="•"/>
        <a:defRPr sz="5950">
          <a:solidFill>
            <a:schemeClr val="tx1"/>
          </a:solidFill>
          <a:latin typeface="+mn-lt"/>
          <a:ea typeface="+mn-ea"/>
          <a:cs typeface="+mn-cs"/>
        </a:defRPr>
      </a:lvl7pPr>
      <a:lvl8pPr marL="11353076" indent="-756872" algn="l" defTabSz="3027487">
        <a:lnSpc>
          <a:spcPct val="90000"/>
        </a:lnSpc>
        <a:spcBef>
          <a:spcPts val="1655"/>
        </a:spcBef>
        <a:buFont typeface="Arial"/>
        <a:buChar char="•"/>
        <a:defRPr sz="5950">
          <a:solidFill>
            <a:schemeClr val="tx1"/>
          </a:solidFill>
          <a:latin typeface="+mn-lt"/>
          <a:ea typeface="+mn-ea"/>
          <a:cs typeface="+mn-cs"/>
        </a:defRPr>
      </a:lvl8pPr>
      <a:lvl9pPr marL="12866820" indent="-756872" algn="l" defTabSz="3027487">
        <a:lnSpc>
          <a:spcPct val="90000"/>
        </a:lnSpc>
        <a:spcBef>
          <a:spcPts val="1655"/>
        </a:spcBef>
        <a:buFont typeface="Arial"/>
        <a:buChar char="•"/>
        <a:defRPr sz="5950">
          <a:solidFill>
            <a:schemeClr val="tx1"/>
          </a:solidFill>
          <a:latin typeface="+mn-lt"/>
          <a:ea typeface="+mn-ea"/>
          <a:cs typeface="+mn-cs"/>
        </a:defRPr>
      </a:lvl9pPr>
    </p:bodyStyle>
    <p:otherStyle>
      <a:defPPr>
        <a:defRPr lang="en-US"/>
      </a:defPPr>
      <a:lvl1pPr marL="0" algn="l" defTabSz="3027487">
        <a:defRPr sz="5950">
          <a:solidFill>
            <a:schemeClr val="tx1"/>
          </a:solidFill>
          <a:latin typeface="+mn-lt"/>
          <a:ea typeface="+mn-ea"/>
          <a:cs typeface="+mn-cs"/>
        </a:defRPr>
      </a:lvl1pPr>
      <a:lvl2pPr marL="1513743" algn="l" defTabSz="3027487">
        <a:defRPr sz="5950">
          <a:solidFill>
            <a:schemeClr val="tx1"/>
          </a:solidFill>
          <a:latin typeface="+mn-lt"/>
          <a:ea typeface="+mn-ea"/>
          <a:cs typeface="+mn-cs"/>
        </a:defRPr>
      </a:lvl2pPr>
      <a:lvl3pPr marL="3027487" algn="l" defTabSz="3027487">
        <a:defRPr sz="5950">
          <a:solidFill>
            <a:schemeClr val="tx1"/>
          </a:solidFill>
          <a:latin typeface="+mn-lt"/>
          <a:ea typeface="+mn-ea"/>
          <a:cs typeface="+mn-cs"/>
        </a:defRPr>
      </a:lvl3pPr>
      <a:lvl4pPr marL="4541230" algn="l" defTabSz="3027487">
        <a:defRPr sz="5950">
          <a:solidFill>
            <a:schemeClr val="tx1"/>
          </a:solidFill>
          <a:latin typeface="+mn-lt"/>
          <a:ea typeface="+mn-ea"/>
          <a:cs typeface="+mn-cs"/>
        </a:defRPr>
      </a:lvl4pPr>
      <a:lvl5pPr marL="6054974" algn="l" defTabSz="3027487">
        <a:defRPr sz="5950">
          <a:solidFill>
            <a:schemeClr val="tx1"/>
          </a:solidFill>
          <a:latin typeface="+mn-lt"/>
          <a:ea typeface="+mn-ea"/>
          <a:cs typeface="+mn-cs"/>
        </a:defRPr>
      </a:lvl5pPr>
      <a:lvl6pPr marL="7568717" algn="l" defTabSz="3027487">
        <a:defRPr sz="5950">
          <a:solidFill>
            <a:schemeClr val="tx1"/>
          </a:solidFill>
          <a:latin typeface="+mn-lt"/>
          <a:ea typeface="+mn-ea"/>
          <a:cs typeface="+mn-cs"/>
        </a:defRPr>
      </a:lvl6pPr>
      <a:lvl7pPr marL="9082461" algn="l" defTabSz="3027487">
        <a:defRPr sz="5950">
          <a:solidFill>
            <a:schemeClr val="tx1"/>
          </a:solidFill>
          <a:latin typeface="+mn-lt"/>
          <a:ea typeface="+mn-ea"/>
          <a:cs typeface="+mn-cs"/>
        </a:defRPr>
      </a:lvl7pPr>
      <a:lvl8pPr marL="10596204" algn="l" defTabSz="3027487">
        <a:defRPr sz="5950">
          <a:solidFill>
            <a:schemeClr val="tx1"/>
          </a:solidFill>
          <a:latin typeface="+mn-lt"/>
          <a:ea typeface="+mn-ea"/>
          <a:cs typeface="+mn-cs"/>
        </a:defRPr>
      </a:lvl8pPr>
      <a:lvl9pPr marL="12109948" algn="l" defTabSz="3027487">
        <a:defRPr sz="595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a:blip r:embed="rId3">
            <a:lum/>
          </a:blip>
          <a:stretch/>
        </a:blipFill>
        <a:effectLst/>
      </p:bgPr>
    </p:bg>
    <p:spTree>
      <p:nvGrpSpPr>
        <p:cNvPr id="1" name=""/>
        <p:cNvGrpSpPr/>
        <p:nvPr/>
      </p:nvGrpSpPr>
      <p:grpSpPr bwMode="auto">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3027487">
        <a:lnSpc>
          <a:spcPct val="90000"/>
        </a:lnSpc>
        <a:spcBef>
          <a:spcPts val="0"/>
        </a:spcBef>
        <a:buNone/>
        <a:defRPr sz="14550">
          <a:solidFill>
            <a:schemeClr val="tx1"/>
          </a:solidFill>
          <a:latin typeface="+mj-lt"/>
          <a:ea typeface="+mj-ea"/>
          <a:cs typeface="+mj-cs"/>
        </a:defRPr>
      </a:lvl1pPr>
    </p:titleStyle>
    <p:bodyStyle>
      <a:lvl1pPr marL="756872" indent="-756872" algn="l" defTabSz="3027487">
        <a:lnSpc>
          <a:spcPct val="90000"/>
        </a:lnSpc>
        <a:spcBef>
          <a:spcPts val="3310"/>
        </a:spcBef>
        <a:buFont typeface="Arial"/>
        <a:buChar char="•"/>
        <a:defRPr sz="9250">
          <a:solidFill>
            <a:schemeClr val="tx1"/>
          </a:solidFill>
          <a:latin typeface="+mn-lt"/>
          <a:ea typeface="+mn-ea"/>
          <a:cs typeface="+mn-cs"/>
        </a:defRPr>
      </a:lvl1pPr>
      <a:lvl2pPr marL="2270615" indent="-756872" algn="l" defTabSz="3027487">
        <a:lnSpc>
          <a:spcPct val="90000"/>
        </a:lnSpc>
        <a:spcBef>
          <a:spcPts val="1655"/>
        </a:spcBef>
        <a:buFont typeface="Arial"/>
        <a:buChar char="•"/>
        <a:defRPr sz="7950">
          <a:solidFill>
            <a:schemeClr val="tx1"/>
          </a:solidFill>
          <a:latin typeface="+mn-lt"/>
          <a:ea typeface="+mn-ea"/>
          <a:cs typeface="+mn-cs"/>
        </a:defRPr>
      </a:lvl2pPr>
      <a:lvl3pPr marL="3784359" indent="-756872" algn="l" defTabSz="3027487">
        <a:lnSpc>
          <a:spcPct val="90000"/>
        </a:lnSpc>
        <a:spcBef>
          <a:spcPts val="1655"/>
        </a:spcBef>
        <a:buFont typeface="Arial"/>
        <a:buChar char="•"/>
        <a:defRPr sz="6600">
          <a:solidFill>
            <a:schemeClr val="tx1"/>
          </a:solidFill>
          <a:latin typeface="+mn-lt"/>
          <a:ea typeface="+mn-ea"/>
          <a:cs typeface="+mn-cs"/>
        </a:defRPr>
      </a:lvl3pPr>
      <a:lvl4pPr marL="5298102" indent="-756872" algn="l" defTabSz="3027487">
        <a:lnSpc>
          <a:spcPct val="90000"/>
        </a:lnSpc>
        <a:spcBef>
          <a:spcPts val="1655"/>
        </a:spcBef>
        <a:buFont typeface="Arial"/>
        <a:buChar char="•"/>
        <a:defRPr sz="5950">
          <a:solidFill>
            <a:schemeClr val="tx1"/>
          </a:solidFill>
          <a:latin typeface="+mn-lt"/>
          <a:ea typeface="+mn-ea"/>
          <a:cs typeface="+mn-cs"/>
        </a:defRPr>
      </a:lvl4pPr>
      <a:lvl5pPr marL="6811846" indent="-756872" algn="l" defTabSz="3027487">
        <a:lnSpc>
          <a:spcPct val="90000"/>
        </a:lnSpc>
        <a:spcBef>
          <a:spcPts val="1655"/>
        </a:spcBef>
        <a:buFont typeface="Arial"/>
        <a:buChar char="•"/>
        <a:defRPr sz="5950">
          <a:solidFill>
            <a:schemeClr val="tx1"/>
          </a:solidFill>
          <a:latin typeface="+mn-lt"/>
          <a:ea typeface="+mn-ea"/>
          <a:cs typeface="+mn-cs"/>
        </a:defRPr>
      </a:lvl5pPr>
      <a:lvl6pPr marL="8325589" indent="-756872" algn="l" defTabSz="3027487">
        <a:lnSpc>
          <a:spcPct val="90000"/>
        </a:lnSpc>
        <a:spcBef>
          <a:spcPts val="1655"/>
        </a:spcBef>
        <a:buFont typeface="Arial"/>
        <a:buChar char="•"/>
        <a:defRPr sz="5950">
          <a:solidFill>
            <a:schemeClr val="tx1"/>
          </a:solidFill>
          <a:latin typeface="+mn-lt"/>
          <a:ea typeface="+mn-ea"/>
          <a:cs typeface="+mn-cs"/>
        </a:defRPr>
      </a:lvl6pPr>
      <a:lvl7pPr marL="9839333" indent="-756872" algn="l" defTabSz="3027487">
        <a:lnSpc>
          <a:spcPct val="90000"/>
        </a:lnSpc>
        <a:spcBef>
          <a:spcPts val="1655"/>
        </a:spcBef>
        <a:buFont typeface="Arial"/>
        <a:buChar char="•"/>
        <a:defRPr sz="5950">
          <a:solidFill>
            <a:schemeClr val="tx1"/>
          </a:solidFill>
          <a:latin typeface="+mn-lt"/>
          <a:ea typeface="+mn-ea"/>
          <a:cs typeface="+mn-cs"/>
        </a:defRPr>
      </a:lvl7pPr>
      <a:lvl8pPr marL="11353076" indent="-756872" algn="l" defTabSz="3027487">
        <a:lnSpc>
          <a:spcPct val="90000"/>
        </a:lnSpc>
        <a:spcBef>
          <a:spcPts val="1655"/>
        </a:spcBef>
        <a:buFont typeface="Arial"/>
        <a:buChar char="•"/>
        <a:defRPr sz="5950">
          <a:solidFill>
            <a:schemeClr val="tx1"/>
          </a:solidFill>
          <a:latin typeface="+mn-lt"/>
          <a:ea typeface="+mn-ea"/>
          <a:cs typeface="+mn-cs"/>
        </a:defRPr>
      </a:lvl8pPr>
      <a:lvl9pPr marL="12866820" indent="-756872" algn="l" defTabSz="3027487">
        <a:lnSpc>
          <a:spcPct val="90000"/>
        </a:lnSpc>
        <a:spcBef>
          <a:spcPts val="1655"/>
        </a:spcBef>
        <a:buFont typeface="Arial"/>
        <a:buChar char="•"/>
        <a:defRPr sz="5950">
          <a:solidFill>
            <a:schemeClr val="tx1"/>
          </a:solidFill>
          <a:latin typeface="+mn-lt"/>
          <a:ea typeface="+mn-ea"/>
          <a:cs typeface="+mn-cs"/>
        </a:defRPr>
      </a:lvl9pPr>
    </p:bodyStyle>
    <p:otherStyle>
      <a:defPPr>
        <a:defRPr lang="en-US"/>
      </a:defPPr>
      <a:lvl1pPr marL="0" algn="l" defTabSz="3027487">
        <a:defRPr sz="5950">
          <a:solidFill>
            <a:schemeClr val="tx1"/>
          </a:solidFill>
          <a:latin typeface="+mn-lt"/>
          <a:ea typeface="+mn-ea"/>
          <a:cs typeface="+mn-cs"/>
        </a:defRPr>
      </a:lvl1pPr>
      <a:lvl2pPr marL="1513743" algn="l" defTabSz="3027487">
        <a:defRPr sz="5950">
          <a:solidFill>
            <a:schemeClr val="tx1"/>
          </a:solidFill>
          <a:latin typeface="+mn-lt"/>
          <a:ea typeface="+mn-ea"/>
          <a:cs typeface="+mn-cs"/>
        </a:defRPr>
      </a:lvl2pPr>
      <a:lvl3pPr marL="3027487" algn="l" defTabSz="3027487">
        <a:defRPr sz="5950">
          <a:solidFill>
            <a:schemeClr val="tx1"/>
          </a:solidFill>
          <a:latin typeface="+mn-lt"/>
          <a:ea typeface="+mn-ea"/>
          <a:cs typeface="+mn-cs"/>
        </a:defRPr>
      </a:lvl3pPr>
      <a:lvl4pPr marL="4541230" algn="l" defTabSz="3027487">
        <a:defRPr sz="5950">
          <a:solidFill>
            <a:schemeClr val="tx1"/>
          </a:solidFill>
          <a:latin typeface="+mn-lt"/>
          <a:ea typeface="+mn-ea"/>
          <a:cs typeface="+mn-cs"/>
        </a:defRPr>
      </a:lvl4pPr>
      <a:lvl5pPr marL="6054974" algn="l" defTabSz="3027487">
        <a:defRPr sz="5950">
          <a:solidFill>
            <a:schemeClr val="tx1"/>
          </a:solidFill>
          <a:latin typeface="+mn-lt"/>
          <a:ea typeface="+mn-ea"/>
          <a:cs typeface="+mn-cs"/>
        </a:defRPr>
      </a:lvl5pPr>
      <a:lvl6pPr marL="7568717" algn="l" defTabSz="3027487">
        <a:defRPr sz="5950">
          <a:solidFill>
            <a:schemeClr val="tx1"/>
          </a:solidFill>
          <a:latin typeface="+mn-lt"/>
          <a:ea typeface="+mn-ea"/>
          <a:cs typeface="+mn-cs"/>
        </a:defRPr>
      </a:lvl6pPr>
      <a:lvl7pPr marL="9082461" algn="l" defTabSz="3027487">
        <a:defRPr sz="5950">
          <a:solidFill>
            <a:schemeClr val="tx1"/>
          </a:solidFill>
          <a:latin typeface="+mn-lt"/>
          <a:ea typeface="+mn-ea"/>
          <a:cs typeface="+mn-cs"/>
        </a:defRPr>
      </a:lvl7pPr>
      <a:lvl8pPr marL="10596204" algn="l" defTabSz="3027487">
        <a:defRPr sz="5950">
          <a:solidFill>
            <a:schemeClr val="tx1"/>
          </a:solidFill>
          <a:latin typeface="+mn-lt"/>
          <a:ea typeface="+mn-ea"/>
          <a:cs typeface="+mn-cs"/>
        </a:defRPr>
      </a:lvl8pPr>
      <a:lvl9pPr marL="12109948" algn="l" defTabSz="3027487">
        <a:defRPr sz="595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creativecommons.org/licenses/by-sa/4.0/deed.d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427179" y="3273591"/>
            <a:ext cx="24057715" cy="1529177"/>
          </a:xfrm>
          <a:prstGeom prst="rect">
            <a:avLst/>
          </a:prstGeom>
        </p:spPr>
        <p:txBody>
          <a:bodyPr/>
          <a:lstStyle/>
          <a:p>
            <a:pPr>
              <a:defRPr/>
            </a:pPr>
            <a:r>
              <a:rPr lang="de-DE" sz="8800" dirty="0"/>
              <a:t>Apps für die Umsetzung von Videoanalysen</a:t>
            </a:r>
          </a:p>
        </p:txBody>
      </p:sp>
      <p:graphicFrame>
        <p:nvGraphicFramePr>
          <p:cNvPr id="11" name="Tabelle 10">
            <a:extLst>
              <a:ext uri="{FF2B5EF4-FFF2-40B4-BE49-F238E27FC236}">
                <a16:creationId xmlns:a16="http://schemas.microsoft.com/office/drawing/2014/main" id="{C8B47C2F-82AE-67E3-9D6D-4D5167DC319C}"/>
              </a:ext>
            </a:extLst>
          </p:cNvPr>
          <p:cNvGraphicFramePr>
            <a:graphicFrameLocks noGrp="1"/>
          </p:cNvGraphicFramePr>
          <p:nvPr>
            <p:extLst>
              <p:ext uri="{D42A27DB-BD31-4B8C-83A1-F6EECF244321}">
                <p14:modId xmlns:p14="http://schemas.microsoft.com/office/powerpoint/2010/main" val="1836920417"/>
              </p:ext>
            </p:extLst>
          </p:nvPr>
        </p:nvGraphicFramePr>
        <p:xfrm>
          <a:off x="2491126" y="5079015"/>
          <a:ext cx="25733353" cy="33389307"/>
        </p:xfrm>
        <a:graphic>
          <a:graphicData uri="http://schemas.openxmlformats.org/drawingml/2006/table">
            <a:tbl>
              <a:tblPr firstRow="1" bandRow="1">
                <a:tableStyleId>{5C22544A-7EE6-4342-B048-85BDC9FD1C3A}</a:tableStyleId>
              </a:tblPr>
              <a:tblGrid>
                <a:gridCol w="12115611">
                  <a:extLst>
                    <a:ext uri="{9D8B030D-6E8A-4147-A177-3AD203B41FA5}">
                      <a16:colId xmlns:a16="http://schemas.microsoft.com/office/drawing/2014/main" val="2979098428"/>
                    </a:ext>
                  </a:extLst>
                </a:gridCol>
                <a:gridCol w="5640684">
                  <a:extLst>
                    <a:ext uri="{9D8B030D-6E8A-4147-A177-3AD203B41FA5}">
                      <a16:colId xmlns:a16="http://schemas.microsoft.com/office/drawing/2014/main" val="215207002"/>
                    </a:ext>
                  </a:extLst>
                </a:gridCol>
                <a:gridCol w="7977058">
                  <a:extLst>
                    <a:ext uri="{9D8B030D-6E8A-4147-A177-3AD203B41FA5}">
                      <a16:colId xmlns:a16="http://schemas.microsoft.com/office/drawing/2014/main" val="1060284478"/>
                    </a:ext>
                  </a:extLst>
                </a:gridCol>
              </a:tblGrid>
              <a:tr h="1586881">
                <a:tc>
                  <a:txBody>
                    <a:bodyPr/>
                    <a:lstStyle/>
                    <a:p>
                      <a:r>
                        <a:rPr lang="de-DE" dirty="0"/>
                        <a:t>Name &amp; Funktionen der App</a:t>
                      </a:r>
                    </a:p>
                  </a:txBody>
                  <a:tcPr anchor="ctr">
                    <a:solidFill>
                      <a:srgbClr val="7280A0"/>
                    </a:solidFill>
                  </a:tcPr>
                </a:tc>
                <a:tc>
                  <a:txBody>
                    <a:bodyPr/>
                    <a:lstStyle/>
                    <a:p>
                      <a:r>
                        <a:rPr lang="de-DE" dirty="0"/>
                        <a:t>Kosten</a:t>
                      </a:r>
                    </a:p>
                  </a:txBody>
                  <a:tcPr anchor="ctr">
                    <a:solidFill>
                      <a:srgbClr val="7280A0"/>
                    </a:solidFill>
                  </a:tcPr>
                </a:tc>
                <a:tc>
                  <a:txBody>
                    <a:bodyPr/>
                    <a:lstStyle/>
                    <a:p>
                      <a:r>
                        <a:rPr lang="de-DE" dirty="0"/>
                        <a:t>Betriebssystem</a:t>
                      </a:r>
                    </a:p>
                  </a:txBody>
                  <a:tcPr anchor="ctr">
                    <a:solidFill>
                      <a:srgbClr val="7280A0"/>
                    </a:solidFill>
                  </a:tcPr>
                </a:tc>
                <a:extLst>
                  <a:ext uri="{0D108BD9-81ED-4DB2-BD59-A6C34878D82A}">
                    <a16:rowId xmlns:a16="http://schemas.microsoft.com/office/drawing/2014/main" val="1226448595"/>
                  </a:ext>
                </a:extLst>
              </a:tr>
              <a:tr h="4465688">
                <a:tc>
                  <a:txBody>
                    <a:bodyPr/>
                    <a:lstStyle/>
                    <a:p>
                      <a:r>
                        <a:rPr lang="de-DE" sz="6000" b="1" dirty="0" err="1"/>
                        <a:t>OnForm</a:t>
                      </a:r>
                      <a:r>
                        <a:rPr lang="de-DE" sz="6000" dirty="0"/>
                        <a:t> – </a:t>
                      </a:r>
                      <a:r>
                        <a:rPr lang="en-US" sz="6000" dirty="0"/>
                        <a:t>Slow Motion, Side by Side Comparison, Video Overlay,</a:t>
                      </a:r>
                    </a:p>
                    <a:p>
                      <a:r>
                        <a:rPr lang="en-US" sz="6000" dirty="0"/>
                        <a:t>Voice-Over, verbale und </a:t>
                      </a:r>
                      <a:r>
                        <a:rPr lang="en-US" sz="6000" dirty="0" err="1"/>
                        <a:t>multimediale</a:t>
                      </a:r>
                      <a:r>
                        <a:rPr lang="en-US" sz="6000" dirty="0"/>
                        <a:t> Videoannotationen, </a:t>
                      </a:r>
                      <a:r>
                        <a:rPr lang="de-DE" sz="6000" dirty="0"/>
                        <a:t>Skeleton Tracking</a:t>
                      </a:r>
                    </a:p>
                  </a:txBody>
                  <a:tcPr>
                    <a:solidFill>
                      <a:schemeClr val="bg2">
                        <a:lumMod val="90000"/>
                      </a:schemeClr>
                    </a:solidFill>
                  </a:tcPr>
                </a:tc>
                <a:tc>
                  <a:txBody>
                    <a:bodyPr/>
                    <a:lstStyle/>
                    <a:p>
                      <a:r>
                        <a:rPr lang="de-DE" sz="6000" dirty="0"/>
                        <a:t>Zeitlich begrenzte Testversion, Vollversion ab 5,49€ mtl.</a:t>
                      </a:r>
                    </a:p>
                  </a:txBody>
                  <a:tcPr>
                    <a:solidFill>
                      <a:schemeClr val="bg2">
                        <a:lumMod val="90000"/>
                      </a:schemeClr>
                    </a:solidFill>
                  </a:tcPr>
                </a:tc>
                <a:tc>
                  <a:txBody>
                    <a:bodyPr/>
                    <a:lstStyle/>
                    <a:p>
                      <a:endParaRPr lang="de-DE" sz="6000" dirty="0"/>
                    </a:p>
                    <a:p>
                      <a:endParaRPr lang="de-DE" sz="6000" dirty="0"/>
                    </a:p>
                    <a:p>
                      <a:endParaRPr lang="de-DE" sz="6000" dirty="0"/>
                    </a:p>
                    <a:p>
                      <a:r>
                        <a:rPr lang="de-DE" sz="6000" dirty="0"/>
                        <a:t>     iOS               Android</a:t>
                      </a:r>
                    </a:p>
                  </a:txBody>
                  <a:tcPr>
                    <a:solidFill>
                      <a:schemeClr val="bg2">
                        <a:lumMod val="90000"/>
                      </a:schemeClr>
                    </a:solidFill>
                  </a:tcPr>
                </a:tc>
                <a:extLst>
                  <a:ext uri="{0D108BD9-81ED-4DB2-BD59-A6C34878D82A}">
                    <a16:rowId xmlns:a16="http://schemas.microsoft.com/office/drawing/2014/main" val="1023495514"/>
                  </a:ext>
                </a:extLst>
              </a:tr>
              <a:tr h="3590063">
                <a:tc>
                  <a:txBody>
                    <a:bodyPr/>
                    <a:lstStyle/>
                    <a:p>
                      <a:r>
                        <a:rPr lang="de-DE" sz="6000" b="1" dirty="0"/>
                        <a:t>Video Delay Instant Replay </a:t>
                      </a:r>
                      <a:r>
                        <a:rPr lang="de-DE" sz="6000" b="0" dirty="0"/>
                        <a:t>-</a:t>
                      </a:r>
                      <a:r>
                        <a:rPr lang="de-DE" sz="6000" dirty="0"/>
                        <a:t>Einmalige verzögerte Wiedergabe einer Bewegung mit Videoannotationsmöglichkeiten</a:t>
                      </a:r>
                    </a:p>
                  </a:txBody>
                  <a:tcPr>
                    <a:solidFill>
                      <a:srgbClr val="E7EBEE"/>
                    </a:solidFill>
                  </a:tcPr>
                </a:tc>
                <a:tc>
                  <a:txBody>
                    <a:bodyPr/>
                    <a:lstStyle/>
                    <a:p>
                      <a:r>
                        <a:rPr lang="de-DE" sz="6000" dirty="0"/>
                        <a:t>Kostenlose Basisversion</a:t>
                      </a:r>
                    </a:p>
                  </a:txBody>
                  <a:tcPr>
                    <a:solidFill>
                      <a:srgbClr val="E7EBEE"/>
                    </a:solidFill>
                  </a:tcPr>
                </a:tc>
                <a:tc>
                  <a:txBody>
                    <a:bodyPr/>
                    <a:lstStyle/>
                    <a:p>
                      <a:endParaRPr lang="de-DE" sz="6000" dirty="0"/>
                    </a:p>
                    <a:p>
                      <a:endParaRPr lang="de-DE" sz="6000" dirty="0"/>
                    </a:p>
                    <a:p>
                      <a:endParaRPr lang="de-DE" sz="6000" dirty="0"/>
                    </a:p>
                    <a:p>
                      <a:r>
                        <a:rPr lang="de-DE" sz="6000" dirty="0"/>
                        <a:t>     iOS               Android</a:t>
                      </a:r>
                    </a:p>
                  </a:txBody>
                  <a:tcPr/>
                </a:tc>
                <a:extLst>
                  <a:ext uri="{0D108BD9-81ED-4DB2-BD59-A6C34878D82A}">
                    <a16:rowId xmlns:a16="http://schemas.microsoft.com/office/drawing/2014/main" val="758582396"/>
                  </a:ext>
                </a:extLst>
              </a:tr>
              <a:tr h="4465688">
                <a:tc>
                  <a:txBody>
                    <a:bodyPr/>
                    <a:lstStyle/>
                    <a:p>
                      <a:r>
                        <a:rPr lang="de-DE" sz="6000" b="1" dirty="0" err="1"/>
                        <a:t>BaM</a:t>
                      </a:r>
                      <a:r>
                        <a:rPr lang="de-DE" sz="6000" b="1" dirty="0"/>
                        <a:t> Video Delay </a:t>
                      </a:r>
                      <a:r>
                        <a:rPr lang="de-DE" sz="6000" b="0" dirty="0"/>
                        <a:t>–</a:t>
                      </a:r>
                      <a:r>
                        <a:rPr lang="de-DE" sz="6000" b="1" dirty="0"/>
                        <a:t> </a:t>
                      </a:r>
                    </a:p>
                    <a:p>
                      <a:r>
                        <a:rPr lang="de-DE" sz="6000" dirty="0">
                          <a:solidFill>
                            <a:schemeClr val="dk1"/>
                          </a:solidFill>
                          <a:effectLst/>
                          <a:latin typeface="+mn-lt"/>
                          <a:ea typeface="+mn-ea"/>
                          <a:cs typeface="+mn-cs"/>
                        </a:rPr>
                        <a:t>Verzögerte Wiedergabe einer Bewegung auf bis zu vier Kacheln, um eine wiederholte Betrachtung zu ermöglichen</a:t>
                      </a:r>
                      <a:endParaRPr lang="de-DE" sz="6000" dirty="0">
                        <a:effectLst/>
                      </a:endParaRPr>
                    </a:p>
                  </a:txBody>
                  <a:tcPr>
                    <a:solidFill>
                      <a:schemeClr val="bg2">
                        <a:lumMod val="90000"/>
                      </a:schemeClr>
                    </a:solidFill>
                  </a:tcPr>
                </a:tc>
                <a:tc>
                  <a:txBody>
                    <a:bodyPr/>
                    <a:lstStyle/>
                    <a:p>
                      <a:r>
                        <a:rPr lang="de-DE" sz="6000" dirty="0"/>
                        <a:t>Keine kostenlose Basisversion, einmalig 8,99€</a:t>
                      </a:r>
                    </a:p>
                  </a:txBody>
                  <a:tcPr>
                    <a:solidFill>
                      <a:schemeClr val="bg2">
                        <a:lumMod val="90000"/>
                      </a:schemeClr>
                    </a:solidFill>
                  </a:tcPr>
                </a:tc>
                <a:tc>
                  <a:txBody>
                    <a:bodyPr/>
                    <a:lstStyle/>
                    <a:p>
                      <a:endParaRPr lang="de-DE" sz="6000" dirty="0"/>
                    </a:p>
                    <a:p>
                      <a:endParaRPr lang="de-DE" sz="6000" dirty="0"/>
                    </a:p>
                    <a:p>
                      <a:endParaRPr lang="de-DE" sz="6000" dirty="0"/>
                    </a:p>
                    <a:p>
                      <a:r>
                        <a:rPr lang="de-DE" sz="6000" dirty="0"/>
                        <a:t>     iOS</a:t>
                      </a:r>
                    </a:p>
                  </a:txBody>
                  <a:tcPr>
                    <a:solidFill>
                      <a:schemeClr val="bg2">
                        <a:lumMod val="90000"/>
                      </a:schemeClr>
                    </a:solidFill>
                  </a:tcPr>
                </a:tc>
                <a:extLst>
                  <a:ext uri="{0D108BD9-81ED-4DB2-BD59-A6C34878D82A}">
                    <a16:rowId xmlns:a16="http://schemas.microsoft.com/office/drawing/2014/main" val="2300632008"/>
                  </a:ext>
                </a:extLst>
              </a:tr>
              <a:tr h="4465688">
                <a:tc>
                  <a:txBody>
                    <a:bodyPr/>
                    <a:lstStyle/>
                    <a:p>
                      <a:r>
                        <a:rPr lang="de-DE" sz="6000" b="1" i="0" dirty="0"/>
                        <a:t>XLR8 – </a:t>
                      </a:r>
                      <a:r>
                        <a:rPr lang="de-DE" sz="6000" b="1" i="0" dirty="0" err="1"/>
                        <a:t>Skill</a:t>
                      </a:r>
                      <a:r>
                        <a:rPr lang="de-DE" sz="6000" b="1" i="0" dirty="0"/>
                        <a:t> System </a:t>
                      </a:r>
                      <a:r>
                        <a:rPr lang="de-DE" sz="6000" b="0" i="0" dirty="0"/>
                        <a:t>–</a:t>
                      </a:r>
                      <a:r>
                        <a:rPr lang="de-DE" sz="6000" b="1" i="0" dirty="0"/>
                        <a:t> </a:t>
                      </a:r>
                    </a:p>
                    <a:p>
                      <a:r>
                        <a:rPr lang="de-DE" sz="6000" dirty="0">
                          <a:solidFill>
                            <a:schemeClr val="dk1"/>
                          </a:solidFill>
                          <a:effectLst/>
                          <a:latin typeface="+mn-lt"/>
                          <a:ea typeface="+mn-ea"/>
                          <a:cs typeface="+mn-cs"/>
                        </a:rPr>
                        <a:t>Verzögerte Wiedergabe einer Bewegung auf bis zu drei Kacheln, um eine wiederholte Betrachtung zu ermöglichen</a:t>
                      </a:r>
                      <a:endParaRPr lang="de-DE" sz="6000" dirty="0">
                        <a:effectLst/>
                      </a:endParaRPr>
                    </a:p>
                  </a:txBody>
                  <a:tcPr/>
                </a:tc>
                <a:tc>
                  <a:txBody>
                    <a:bodyPr/>
                    <a:lstStyle/>
                    <a:p>
                      <a:r>
                        <a:rPr lang="de-DE" sz="6000" dirty="0"/>
                        <a:t>Kostenlose Vollversion</a:t>
                      </a:r>
                    </a:p>
                  </a:txBody>
                  <a:tcPr/>
                </a:tc>
                <a:tc>
                  <a:txBody>
                    <a:bodyPr/>
                    <a:lstStyle/>
                    <a:p>
                      <a:r>
                        <a:rPr lang="de-DE" sz="6000" dirty="0"/>
                        <a:t>     </a:t>
                      </a:r>
                    </a:p>
                    <a:p>
                      <a:endParaRPr lang="de-DE" sz="6000" dirty="0"/>
                    </a:p>
                    <a:p>
                      <a:endParaRPr lang="de-DE" sz="6000" dirty="0"/>
                    </a:p>
                    <a:p>
                      <a:r>
                        <a:rPr lang="de-DE" sz="6000" dirty="0"/>
                        <a:t>     iOS</a:t>
                      </a:r>
                    </a:p>
                  </a:txBody>
                  <a:tcPr/>
                </a:tc>
                <a:extLst>
                  <a:ext uri="{0D108BD9-81ED-4DB2-BD59-A6C34878D82A}">
                    <a16:rowId xmlns:a16="http://schemas.microsoft.com/office/drawing/2014/main" val="1546311183"/>
                  </a:ext>
                </a:extLst>
              </a:tr>
              <a:tr h="4736186">
                <a:tc>
                  <a:txBody>
                    <a:bodyPr/>
                    <a:lstStyle/>
                    <a:p>
                      <a:r>
                        <a:rPr lang="de-DE" sz="6000" b="1" dirty="0"/>
                        <a:t>Coach </a:t>
                      </a:r>
                      <a:r>
                        <a:rPr lang="de-DE" sz="6000" b="1" dirty="0" err="1"/>
                        <a:t>Now</a:t>
                      </a:r>
                      <a:r>
                        <a:rPr lang="de-DE" sz="6000" b="1" dirty="0"/>
                        <a:t> – </a:t>
                      </a:r>
                      <a:r>
                        <a:rPr lang="de-DE" sz="6000" b="1" dirty="0" err="1"/>
                        <a:t>Skill</a:t>
                      </a:r>
                      <a:r>
                        <a:rPr lang="de-DE" sz="6000" b="1" dirty="0"/>
                        <a:t> Coaching App </a:t>
                      </a:r>
                      <a:r>
                        <a:rPr lang="de-DE" sz="6000" b="0" dirty="0"/>
                        <a:t>- </a:t>
                      </a:r>
                      <a:r>
                        <a:rPr lang="en-US" sz="6000" b="0" dirty="0"/>
                        <a:t> Slow Motion, Video Replay, Voice over, Video Overlay, Side by Side Comparison, Videoannotationen, Skeleton Tracking</a:t>
                      </a:r>
                      <a:endParaRPr lang="de-DE" sz="6000" b="0" dirty="0"/>
                    </a:p>
                  </a:txBody>
                  <a:tcPr>
                    <a:solidFill>
                      <a:schemeClr val="bg2">
                        <a:lumMod val="90000"/>
                      </a:schemeClr>
                    </a:solidFill>
                  </a:tcPr>
                </a:tc>
                <a:tc>
                  <a:txBody>
                    <a:bodyPr/>
                    <a:lstStyle/>
                    <a:p>
                      <a:r>
                        <a:rPr lang="de-DE" sz="6000" dirty="0"/>
                        <a:t> Kostenlose Basisversion, Vollversion ab 9,99€ mtl.</a:t>
                      </a:r>
                    </a:p>
                  </a:txBody>
                  <a:tcPr>
                    <a:solidFill>
                      <a:schemeClr val="bg2">
                        <a:lumMod val="90000"/>
                      </a:schemeClr>
                    </a:solidFill>
                  </a:tcPr>
                </a:tc>
                <a:tc>
                  <a:txBody>
                    <a:bodyPr/>
                    <a:lstStyle/>
                    <a:p>
                      <a:endParaRPr lang="de-DE" sz="6000" dirty="0"/>
                    </a:p>
                    <a:p>
                      <a:endParaRPr lang="de-DE" sz="6000" dirty="0"/>
                    </a:p>
                    <a:p>
                      <a:endParaRPr lang="de-DE" sz="6000" dirty="0"/>
                    </a:p>
                    <a:p>
                      <a:r>
                        <a:rPr lang="de-DE" sz="6000" dirty="0"/>
                        <a:t>     iOS             Android</a:t>
                      </a:r>
                    </a:p>
                  </a:txBody>
                  <a:tcPr>
                    <a:solidFill>
                      <a:schemeClr val="bg2">
                        <a:lumMod val="90000"/>
                      </a:schemeClr>
                    </a:solidFill>
                  </a:tcPr>
                </a:tc>
                <a:extLst>
                  <a:ext uri="{0D108BD9-81ED-4DB2-BD59-A6C34878D82A}">
                    <a16:rowId xmlns:a16="http://schemas.microsoft.com/office/drawing/2014/main" val="1958671475"/>
                  </a:ext>
                </a:extLst>
              </a:tr>
              <a:tr h="4465688">
                <a:tc>
                  <a:txBody>
                    <a:bodyPr/>
                    <a:lstStyle/>
                    <a:p>
                      <a:r>
                        <a:rPr lang="de-DE" sz="6000" b="1" dirty="0" err="1"/>
                        <a:t>VisualEyes</a:t>
                      </a:r>
                      <a:r>
                        <a:rPr lang="de-DE" sz="6000" b="1" dirty="0"/>
                        <a:t> – Video Coaching App </a:t>
                      </a:r>
                      <a:r>
                        <a:rPr lang="en-US" sz="6000" b="0" dirty="0"/>
                        <a:t>Slow Motion, Video Replay, Voice over, Video Overlay, Side by Side Comparison, Videoannotationen</a:t>
                      </a:r>
                      <a:endParaRPr lang="de-DE" sz="6000" b="0" dirty="0"/>
                    </a:p>
                  </a:txBody>
                  <a:tcPr/>
                </a:tc>
                <a:tc>
                  <a:txBody>
                    <a:bodyPr/>
                    <a:lstStyle/>
                    <a:p>
                      <a:r>
                        <a:rPr lang="de-DE" sz="6000" dirty="0"/>
                        <a:t>Zeitlich begrenzte Testversion</a:t>
                      </a:r>
                      <a:r>
                        <a:rPr lang="de-DE" sz="6000"/>
                        <a:t>, Vollversion ab 5,99€ mtl.</a:t>
                      </a:r>
                      <a:endParaRPr lang="de-DE" sz="6000" dirty="0"/>
                    </a:p>
                  </a:txBody>
                  <a:tcPr/>
                </a:tc>
                <a:tc>
                  <a:txBody>
                    <a:bodyPr/>
                    <a:lstStyle/>
                    <a:p>
                      <a:pPr marL="0" marR="0" lvl="0" indent="0" algn="l" defTabSz="3027487" eaLnBrk="1" fontAlgn="auto" latinLnBrk="0" hangingPunct="1">
                        <a:lnSpc>
                          <a:spcPct val="100000"/>
                        </a:lnSpc>
                        <a:spcBef>
                          <a:spcPts val="0"/>
                        </a:spcBef>
                        <a:spcAft>
                          <a:spcPts val="0"/>
                        </a:spcAft>
                        <a:buClrTx/>
                        <a:buSzTx/>
                        <a:buFontTx/>
                        <a:buNone/>
                        <a:tabLst/>
                        <a:defRPr/>
                      </a:pPr>
                      <a:endParaRPr lang="de-DE" sz="6000" dirty="0"/>
                    </a:p>
                    <a:p>
                      <a:pPr marL="0" marR="0" lvl="0" indent="0" algn="l" defTabSz="3027487" eaLnBrk="1" fontAlgn="auto" latinLnBrk="0" hangingPunct="1">
                        <a:lnSpc>
                          <a:spcPct val="100000"/>
                        </a:lnSpc>
                        <a:spcBef>
                          <a:spcPts val="0"/>
                        </a:spcBef>
                        <a:spcAft>
                          <a:spcPts val="0"/>
                        </a:spcAft>
                        <a:buClrTx/>
                        <a:buSzTx/>
                        <a:buFontTx/>
                        <a:buNone/>
                        <a:tabLst/>
                        <a:defRPr/>
                      </a:pPr>
                      <a:endParaRPr lang="de-DE" sz="6000" dirty="0"/>
                    </a:p>
                    <a:p>
                      <a:pPr marL="0" marR="0" lvl="0" indent="0" algn="l" defTabSz="3027487" eaLnBrk="1" fontAlgn="auto" latinLnBrk="0" hangingPunct="1">
                        <a:lnSpc>
                          <a:spcPct val="100000"/>
                        </a:lnSpc>
                        <a:spcBef>
                          <a:spcPts val="0"/>
                        </a:spcBef>
                        <a:spcAft>
                          <a:spcPts val="0"/>
                        </a:spcAft>
                        <a:buClrTx/>
                        <a:buSzTx/>
                        <a:buFontTx/>
                        <a:buNone/>
                        <a:tabLst/>
                        <a:defRPr/>
                      </a:pPr>
                      <a:endParaRPr lang="de-DE" sz="6000" dirty="0"/>
                    </a:p>
                    <a:p>
                      <a:pPr marL="0" marR="0" lvl="0" indent="0" algn="l" defTabSz="3027487" eaLnBrk="1" fontAlgn="auto" latinLnBrk="0" hangingPunct="1">
                        <a:lnSpc>
                          <a:spcPct val="100000"/>
                        </a:lnSpc>
                        <a:spcBef>
                          <a:spcPts val="0"/>
                        </a:spcBef>
                        <a:spcAft>
                          <a:spcPts val="0"/>
                        </a:spcAft>
                        <a:buClrTx/>
                        <a:buSzTx/>
                        <a:buFontTx/>
                        <a:buNone/>
                        <a:tabLst/>
                        <a:defRPr/>
                      </a:pPr>
                      <a:r>
                        <a:rPr lang="de-DE" sz="6000" dirty="0"/>
                        <a:t>     iOS             Android</a:t>
                      </a:r>
                    </a:p>
                    <a:p>
                      <a:endParaRPr lang="de-DE" sz="6000" dirty="0"/>
                    </a:p>
                  </a:txBody>
                  <a:tcPr/>
                </a:tc>
                <a:extLst>
                  <a:ext uri="{0D108BD9-81ED-4DB2-BD59-A6C34878D82A}">
                    <a16:rowId xmlns:a16="http://schemas.microsoft.com/office/drawing/2014/main" val="614933182"/>
                  </a:ext>
                </a:extLst>
              </a:tr>
              <a:tr h="4239264">
                <a:tc>
                  <a:txBody>
                    <a:bodyPr/>
                    <a:lstStyle/>
                    <a:p>
                      <a:r>
                        <a:rPr lang="de-DE" sz="6000" b="1" dirty="0" err="1"/>
                        <a:t>CoachView</a:t>
                      </a:r>
                      <a:r>
                        <a:rPr lang="de-DE" sz="6000" b="1" dirty="0"/>
                        <a:t> Zeitlupen Video </a:t>
                      </a:r>
                      <a:r>
                        <a:rPr lang="de-DE" sz="6000" b="0" dirty="0"/>
                        <a:t>–</a:t>
                      </a:r>
                      <a:r>
                        <a:rPr lang="de-DE" sz="6000" b="1" dirty="0"/>
                        <a:t> </a:t>
                      </a:r>
                    </a:p>
                    <a:p>
                      <a:r>
                        <a:rPr lang="de-DE" sz="6000" b="0" dirty="0"/>
                        <a:t>Slow Motion, Videoannotationen, Skeleton Tracking</a:t>
                      </a:r>
                    </a:p>
                  </a:txBody>
                  <a:tcPr>
                    <a:solidFill>
                      <a:schemeClr val="bg2">
                        <a:lumMod val="90000"/>
                      </a:schemeClr>
                    </a:solidFill>
                  </a:tcPr>
                </a:tc>
                <a:tc>
                  <a:txBody>
                    <a:bodyPr/>
                    <a:lstStyle/>
                    <a:p>
                      <a:r>
                        <a:rPr lang="de-DE" sz="6000" dirty="0"/>
                        <a:t>Kostenlose Basisversion, Vollversion einmalig  9,99€</a:t>
                      </a:r>
                    </a:p>
                  </a:txBody>
                  <a:tcPr>
                    <a:solidFill>
                      <a:schemeClr val="bg2">
                        <a:lumMod val="90000"/>
                      </a:schemeClr>
                    </a:solidFill>
                  </a:tcPr>
                </a:tc>
                <a:tc>
                  <a:txBody>
                    <a:bodyPr/>
                    <a:lstStyle/>
                    <a:p>
                      <a:pPr marL="0" marR="0" lvl="0" indent="0" algn="l" defTabSz="3027487" eaLnBrk="1" fontAlgn="auto" latinLnBrk="0" hangingPunct="1">
                        <a:lnSpc>
                          <a:spcPct val="100000"/>
                        </a:lnSpc>
                        <a:spcBef>
                          <a:spcPts val="0"/>
                        </a:spcBef>
                        <a:spcAft>
                          <a:spcPts val="0"/>
                        </a:spcAft>
                        <a:buClrTx/>
                        <a:buSzTx/>
                        <a:buFontTx/>
                        <a:buNone/>
                        <a:tabLst/>
                        <a:defRPr/>
                      </a:pPr>
                      <a:endParaRPr lang="de-DE" sz="6000" dirty="0"/>
                    </a:p>
                    <a:p>
                      <a:pPr marL="0" marR="0" lvl="0" indent="0" algn="l" defTabSz="3027487" eaLnBrk="1" fontAlgn="auto" latinLnBrk="0" hangingPunct="1">
                        <a:lnSpc>
                          <a:spcPct val="100000"/>
                        </a:lnSpc>
                        <a:spcBef>
                          <a:spcPts val="0"/>
                        </a:spcBef>
                        <a:spcAft>
                          <a:spcPts val="0"/>
                        </a:spcAft>
                        <a:buClrTx/>
                        <a:buSzTx/>
                        <a:buFontTx/>
                        <a:buNone/>
                        <a:tabLst/>
                        <a:defRPr/>
                      </a:pPr>
                      <a:endParaRPr lang="de-DE" sz="6000" dirty="0"/>
                    </a:p>
                    <a:p>
                      <a:pPr marL="0" marR="0" lvl="0" indent="0" algn="l" defTabSz="3027487" eaLnBrk="1" fontAlgn="auto" latinLnBrk="0" hangingPunct="1">
                        <a:lnSpc>
                          <a:spcPct val="100000"/>
                        </a:lnSpc>
                        <a:spcBef>
                          <a:spcPts val="0"/>
                        </a:spcBef>
                        <a:spcAft>
                          <a:spcPts val="0"/>
                        </a:spcAft>
                        <a:buClrTx/>
                        <a:buSzTx/>
                        <a:buFontTx/>
                        <a:buNone/>
                        <a:tabLst/>
                        <a:defRPr/>
                      </a:pPr>
                      <a:endParaRPr lang="de-DE" sz="6000" dirty="0"/>
                    </a:p>
                    <a:p>
                      <a:pPr marL="0" marR="0" lvl="0" indent="0" algn="l" defTabSz="3027487" eaLnBrk="1" fontAlgn="auto" latinLnBrk="0" hangingPunct="1">
                        <a:lnSpc>
                          <a:spcPct val="100000"/>
                        </a:lnSpc>
                        <a:spcBef>
                          <a:spcPts val="0"/>
                        </a:spcBef>
                        <a:spcAft>
                          <a:spcPts val="0"/>
                        </a:spcAft>
                        <a:buClrTx/>
                        <a:buSzTx/>
                        <a:buFontTx/>
                        <a:buNone/>
                        <a:tabLst/>
                        <a:defRPr/>
                      </a:pPr>
                      <a:r>
                        <a:rPr lang="de-DE" sz="6000" dirty="0"/>
                        <a:t>     iOS             Android</a:t>
                      </a:r>
                    </a:p>
                    <a:p>
                      <a:endParaRPr lang="de-DE" sz="6000" dirty="0"/>
                    </a:p>
                  </a:txBody>
                  <a:tcPr>
                    <a:solidFill>
                      <a:schemeClr val="bg2">
                        <a:lumMod val="90000"/>
                      </a:schemeClr>
                    </a:solidFill>
                  </a:tcPr>
                </a:tc>
                <a:extLst>
                  <a:ext uri="{0D108BD9-81ED-4DB2-BD59-A6C34878D82A}">
                    <a16:rowId xmlns:a16="http://schemas.microsoft.com/office/drawing/2014/main" val="2252618051"/>
                  </a:ext>
                </a:extLst>
              </a:tr>
            </a:tbl>
          </a:graphicData>
        </a:graphic>
      </p:graphicFrame>
      <p:pic>
        <p:nvPicPr>
          <p:cNvPr id="13" name="Grafik 12" descr="Ein Bild, das Muster, Grafiken, Pixel, Design enthält.&#10;&#10;KI-generierte Inhalte können fehlerhaft sein.">
            <a:extLst>
              <a:ext uri="{FF2B5EF4-FFF2-40B4-BE49-F238E27FC236}">
                <a16:creationId xmlns:a16="http://schemas.microsoft.com/office/drawing/2014/main" id="{0E9E2062-BE0C-7612-F160-73200A591F9C}"/>
              </a:ext>
            </a:extLst>
          </p:cNvPr>
          <p:cNvPicPr>
            <a:picLocks noChangeAspect="1"/>
          </p:cNvPicPr>
          <p:nvPr/>
        </p:nvPicPr>
        <p:blipFill>
          <a:blip r:embed="rId3"/>
          <a:srcRect l="7811" t="9259" r="9175" b="9323"/>
          <a:stretch/>
        </p:blipFill>
        <p:spPr>
          <a:xfrm>
            <a:off x="20664130" y="7141602"/>
            <a:ext cx="2184945" cy="2142927"/>
          </a:xfrm>
          <a:prstGeom prst="rect">
            <a:avLst/>
          </a:prstGeom>
        </p:spPr>
      </p:pic>
      <p:pic>
        <p:nvPicPr>
          <p:cNvPr id="15" name="Grafik 14" descr="Ein Bild, das Muster, Grafiken, Pixel, Design enthält.&#10;&#10;KI-generierte Inhalte können fehlerhaft sein.">
            <a:extLst>
              <a:ext uri="{FF2B5EF4-FFF2-40B4-BE49-F238E27FC236}">
                <a16:creationId xmlns:a16="http://schemas.microsoft.com/office/drawing/2014/main" id="{C70BB2C6-0B6A-769E-0800-E613058D0726}"/>
              </a:ext>
            </a:extLst>
          </p:cNvPr>
          <p:cNvPicPr>
            <a:picLocks noChangeAspect="1"/>
          </p:cNvPicPr>
          <p:nvPr/>
        </p:nvPicPr>
        <p:blipFill>
          <a:blip r:embed="rId4"/>
          <a:srcRect l="8249" t="9294" r="8550" b="9639"/>
          <a:stretch/>
        </p:blipFill>
        <p:spPr>
          <a:xfrm>
            <a:off x="24790567" y="7155607"/>
            <a:ext cx="2184945" cy="2128922"/>
          </a:xfrm>
          <a:prstGeom prst="rect">
            <a:avLst/>
          </a:prstGeom>
        </p:spPr>
      </p:pic>
      <p:pic>
        <p:nvPicPr>
          <p:cNvPr id="21" name="Grafik 20" descr="Ein Bild, das Muster, Grafiken, Pixel, Design enthält.&#10;&#10;KI-generierte Inhalte können fehlerhaft sein.">
            <a:extLst>
              <a:ext uri="{FF2B5EF4-FFF2-40B4-BE49-F238E27FC236}">
                <a16:creationId xmlns:a16="http://schemas.microsoft.com/office/drawing/2014/main" id="{B4DF122E-FE4D-1B38-3DD2-42A2588C1DE0}"/>
              </a:ext>
            </a:extLst>
          </p:cNvPr>
          <p:cNvPicPr>
            <a:picLocks noChangeAspect="1"/>
          </p:cNvPicPr>
          <p:nvPr/>
        </p:nvPicPr>
        <p:blipFill>
          <a:blip r:embed="rId5"/>
          <a:srcRect l="8144" t="7489" r="7344" b="7998"/>
          <a:stretch/>
        </p:blipFill>
        <p:spPr>
          <a:xfrm>
            <a:off x="20721827" y="11810298"/>
            <a:ext cx="2184944" cy="2311645"/>
          </a:xfrm>
          <a:prstGeom prst="rect">
            <a:avLst/>
          </a:prstGeom>
        </p:spPr>
      </p:pic>
      <p:pic>
        <p:nvPicPr>
          <p:cNvPr id="25" name="Grafik 24" descr="Ein Bild, das Muster, Grafiken, Pixel, Design enthält.&#10;&#10;KI-generierte Inhalte können fehlerhaft sein.">
            <a:extLst>
              <a:ext uri="{FF2B5EF4-FFF2-40B4-BE49-F238E27FC236}">
                <a16:creationId xmlns:a16="http://schemas.microsoft.com/office/drawing/2014/main" id="{F8061408-E355-2E13-ECDF-45A545BB20FB}"/>
              </a:ext>
            </a:extLst>
          </p:cNvPr>
          <p:cNvPicPr>
            <a:picLocks noChangeAspect="1"/>
          </p:cNvPicPr>
          <p:nvPr/>
        </p:nvPicPr>
        <p:blipFill>
          <a:blip r:embed="rId6"/>
          <a:srcRect l="7635" t="7490" r="7853" b="7177"/>
          <a:stretch/>
        </p:blipFill>
        <p:spPr>
          <a:xfrm>
            <a:off x="20664130" y="20175690"/>
            <a:ext cx="2248682" cy="2270514"/>
          </a:xfrm>
          <a:prstGeom prst="rect">
            <a:avLst/>
          </a:prstGeom>
        </p:spPr>
      </p:pic>
      <p:pic>
        <p:nvPicPr>
          <p:cNvPr id="27" name="Grafik 26" descr="Ein Bild, das Muster, Grafiken, Pixel, Design enthält.&#10;&#10;KI-generierte Inhalte können fehlerhaft sein.">
            <a:extLst>
              <a:ext uri="{FF2B5EF4-FFF2-40B4-BE49-F238E27FC236}">
                <a16:creationId xmlns:a16="http://schemas.microsoft.com/office/drawing/2014/main" id="{78D5D812-2928-E213-0334-D1379C9BDD9F}"/>
              </a:ext>
            </a:extLst>
          </p:cNvPr>
          <p:cNvPicPr>
            <a:picLocks noChangeAspect="1"/>
          </p:cNvPicPr>
          <p:nvPr/>
        </p:nvPicPr>
        <p:blipFill>
          <a:blip r:embed="rId7"/>
          <a:srcRect l="7716" t="8227" r="8016" b="8572"/>
          <a:stretch/>
        </p:blipFill>
        <p:spPr>
          <a:xfrm>
            <a:off x="20695122" y="24887286"/>
            <a:ext cx="2248682" cy="2220219"/>
          </a:xfrm>
          <a:prstGeom prst="rect">
            <a:avLst/>
          </a:prstGeom>
        </p:spPr>
      </p:pic>
      <p:pic>
        <p:nvPicPr>
          <p:cNvPr id="31" name="Grafik 30" descr="Ein Bild, das Muster, Grafiken, Pixel, Design enthält.&#10;&#10;KI-generierte Inhalte können fehlerhaft sein.">
            <a:extLst>
              <a:ext uri="{FF2B5EF4-FFF2-40B4-BE49-F238E27FC236}">
                <a16:creationId xmlns:a16="http://schemas.microsoft.com/office/drawing/2014/main" id="{647D6592-2CD5-5CB3-F2C6-6B83D19D2C4A}"/>
              </a:ext>
            </a:extLst>
          </p:cNvPr>
          <p:cNvPicPr>
            <a:picLocks noChangeAspect="1"/>
          </p:cNvPicPr>
          <p:nvPr/>
        </p:nvPicPr>
        <p:blipFill>
          <a:blip r:embed="rId8"/>
          <a:srcRect l="9282" t="8290" r="8641" b="9932"/>
          <a:stretch/>
        </p:blipFill>
        <p:spPr>
          <a:xfrm>
            <a:off x="20779523" y="29556185"/>
            <a:ext cx="2228304" cy="2220219"/>
          </a:xfrm>
          <a:prstGeom prst="rect">
            <a:avLst/>
          </a:prstGeom>
        </p:spPr>
      </p:pic>
      <p:pic>
        <p:nvPicPr>
          <p:cNvPr id="8" name="Grafik 7" descr="Ein Bild, das Muster, Grafiken, Pixel, Design enthält.&#10;&#10;KI-generierte Inhalte können fehlerhaft sein.">
            <a:extLst>
              <a:ext uri="{FF2B5EF4-FFF2-40B4-BE49-F238E27FC236}">
                <a16:creationId xmlns:a16="http://schemas.microsoft.com/office/drawing/2014/main" id="{631B6F74-7903-ABC9-1855-E259DF3A4148}"/>
              </a:ext>
            </a:extLst>
          </p:cNvPr>
          <p:cNvPicPr>
            <a:picLocks noChangeAspect="1"/>
          </p:cNvPicPr>
          <p:nvPr/>
        </p:nvPicPr>
        <p:blipFill>
          <a:blip r:embed="rId9"/>
          <a:srcRect l="10090" t="10894" r="11217" b="9648"/>
          <a:stretch/>
        </p:blipFill>
        <p:spPr>
          <a:xfrm>
            <a:off x="24790567" y="11851429"/>
            <a:ext cx="2248682" cy="2270514"/>
          </a:xfrm>
          <a:prstGeom prst="rect">
            <a:avLst/>
          </a:prstGeom>
        </p:spPr>
      </p:pic>
      <p:pic>
        <p:nvPicPr>
          <p:cNvPr id="10" name="Grafik 9" descr="Ein Bild, das Muster, Grafiken, Pixel, Design enthält.&#10;&#10;KI-generierte Inhalte können fehlerhaft sein.">
            <a:extLst>
              <a:ext uri="{FF2B5EF4-FFF2-40B4-BE49-F238E27FC236}">
                <a16:creationId xmlns:a16="http://schemas.microsoft.com/office/drawing/2014/main" id="{5CAC5577-B341-FCC4-F624-D4958D0C79C3}"/>
              </a:ext>
            </a:extLst>
          </p:cNvPr>
          <p:cNvPicPr>
            <a:picLocks noChangeAspect="1"/>
          </p:cNvPicPr>
          <p:nvPr/>
        </p:nvPicPr>
        <p:blipFill>
          <a:blip r:embed="rId10"/>
          <a:srcRect l="9849" t="9295" r="10150" b="9639"/>
          <a:stretch/>
        </p:blipFill>
        <p:spPr>
          <a:xfrm>
            <a:off x="20721827" y="15568111"/>
            <a:ext cx="2286000" cy="2316480"/>
          </a:xfrm>
          <a:prstGeom prst="rect">
            <a:avLst/>
          </a:prstGeom>
        </p:spPr>
      </p:pic>
      <p:pic>
        <p:nvPicPr>
          <p:cNvPr id="14" name="Grafik 13" descr="Ein Bild, das Muster, Pixel, Design enthält.&#10;&#10;KI-generierte Inhalte können fehlerhaft sein.">
            <a:extLst>
              <a:ext uri="{FF2B5EF4-FFF2-40B4-BE49-F238E27FC236}">
                <a16:creationId xmlns:a16="http://schemas.microsoft.com/office/drawing/2014/main" id="{BF87E46B-33EB-65A3-BD8B-01F2C897E63B}"/>
              </a:ext>
            </a:extLst>
          </p:cNvPr>
          <p:cNvPicPr>
            <a:picLocks noChangeAspect="1"/>
          </p:cNvPicPr>
          <p:nvPr/>
        </p:nvPicPr>
        <p:blipFill>
          <a:blip r:embed="rId11"/>
          <a:srcRect l="11157" t="10471" r="10150" b="11831"/>
          <a:stretch/>
        </p:blipFill>
        <p:spPr>
          <a:xfrm>
            <a:off x="24518223" y="24887285"/>
            <a:ext cx="2248682" cy="2220219"/>
          </a:xfrm>
          <a:prstGeom prst="rect">
            <a:avLst/>
          </a:prstGeom>
        </p:spPr>
      </p:pic>
      <p:pic>
        <p:nvPicPr>
          <p:cNvPr id="17" name="Grafik 16" descr="Ein Bild, das Muster, Pixel, Design enthält.&#10;&#10;KI-generierte Inhalte können fehlerhaft sein.">
            <a:extLst>
              <a:ext uri="{FF2B5EF4-FFF2-40B4-BE49-F238E27FC236}">
                <a16:creationId xmlns:a16="http://schemas.microsoft.com/office/drawing/2014/main" id="{BC55618D-DADA-AEE3-3BAC-625A0DBDA568}"/>
              </a:ext>
            </a:extLst>
          </p:cNvPr>
          <p:cNvPicPr>
            <a:picLocks noChangeAspect="1"/>
          </p:cNvPicPr>
          <p:nvPr/>
        </p:nvPicPr>
        <p:blipFill>
          <a:blip r:embed="rId12"/>
          <a:srcRect l="10268" t="10863" r="10684" b="11440"/>
          <a:stretch/>
        </p:blipFill>
        <p:spPr>
          <a:xfrm>
            <a:off x="24355493" y="29623728"/>
            <a:ext cx="2258802" cy="2220219"/>
          </a:xfrm>
          <a:prstGeom prst="rect">
            <a:avLst/>
          </a:prstGeom>
        </p:spPr>
      </p:pic>
      <p:pic>
        <p:nvPicPr>
          <p:cNvPr id="20" name="Grafik 19" descr="Ein Bild, das Muster, Grafiken, Pixel, Design enthält.&#10;&#10;KI-generierte Inhalte können fehlerhaft sein.">
            <a:extLst>
              <a:ext uri="{FF2B5EF4-FFF2-40B4-BE49-F238E27FC236}">
                <a16:creationId xmlns:a16="http://schemas.microsoft.com/office/drawing/2014/main" id="{0A6980FB-7506-E670-0A7A-599A2D109356}"/>
              </a:ext>
            </a:extLst>
          </p:cNvPr>
          <p:cNvPicPr>
            <a:picLocks noChangeAspect="1"/>
          </p:cNvPicPr>
          <p:nvPr/>
        </p:nvPicPr>
        <p:blipFill>
          <a:blip r:embed="rId13"/>
          <a:srcRect l="10745" t="10338" r="10207" b="11964"/>
          <a:stretch/>
        </p:blipFill>
        <p:spPr>
          <a:xfrm>
            <a:off x="24355493" y="34360171"/>
            <a:ext cx="2258802" cy="2220218"/>
          </a:xfrm>
          <a:prstGeom prst="rect">
            <a:avLst/>
          </a:prstGeom>
        </p:spPr>
      </p:pic>
      <p:pic>
        <p:nvPicPr>
          <p:cNvPr id="24" name="Grafik 23" descr="Ein Bild, das Muster, Grafiken, Pixel, Design enthält.&#10;&#10;KI-generierte Inhalte können fehlerhaft sein.">
            <a:extLst>
              <a:ext uri="{FF2B5EF4-FFF2-40B4-BE49-F238E27FC236}">
                <a16:creationId xmlns:a16="http://schemas.microsoft.com/office/drawing/2014/main" id="{EE905815-C1DB-DDF7-E2C3-1F1184328D6E}"/>
              </a:ext>
            </a:extLst>
          </p:cNvPr>
          <p:cNvPicPr>
            <a:picLocks noChangeAspect="1"/>
          </p:cNvPicPr>
          <p:nvPr/>
        </p:nvPicPr>
        <p:blipFill>
          <a:blip r:embed="rId14"/>
          <a:srcRect l="7742" t="8309" r="8943" b="7998"/>
          <a:stretch/>
        </p:blipFill>
        <p:spPr>
          <a:xfrm>
            <a:off x="20701811" y="34263908"/>
            <a:ext cx="2306016" cy="2316481"/>
          </a:xfrm>
          <a:prstGeom prst="rect">
            <a:avLst/>
          </a:prstGeom>
        </p:spPr>
      </p:pic>
      <p:pic>
        <p:nvPicPr>
          <p:cNvPr id="1025" name="Picture 1">
            <a:extLst>
              <a:ext uri="{FF2B5EF4-FFF2-40B4-BE49-F238E27FC236}">
                <a16:creationId xmlns:a16="http://schemas.microsoft.com/office/drawing/2014/main" id="{2CF7E9F6-FD39-97B8-2774-366F38A0C23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355493" y="39530172"/>
            <a:ext cx="4572000"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D8A62EF4-7F81-AEFD-1F83-E58A9A5B97EE}"/>
              </a:ext>
            </a:extLst>
          </p:cNvPr>
          <p:cNvSpPr>
            <a:spLocks noGrp="1"/>
          </p:cNvSpPr>
          <p:nvPr>
            <p:ph type="body" sz="quarter" idx="10"/>
          </p:nvPr>
        </p:nvSpPr>
        <p:spPr>
          <a:xfrm>
            <a:off x="2174559" y="5204288"/>
            <a:ext cx="26112787" cy="48049293"/>
          </a:xfrm>
        </p:spPr>
        <p:txBody>
          <a:bodyPr/>
          <a:lstStyle/>
          <a:p>
            <a:pPr algn="l"/>
            <a:r>
              <a:rPr lang="de-DE" sz="5400" b="1" dirty="0"/>
              <a:t>Projektverbund</a:t>
            </a:r>
            <a:endParaRPr lang="de-DE" sz="5400" dirty="0"/>
          </a:p>
          <a:p>
            <a:pPr algn="l"/>
            <a:r>
              <a:rPr lang="de-DE" sz="5400" dirty="0" err="1"/>
              <a:t>Com</a:t>
            </a:r>
            <a:r>
              <a:rPr lang="de-DE" sz="5400" baseline="30000" dirty="0" err="1"/>
              <a:t>e</a:t>
            </a:r>
            <a:r>
              <a:rPr lang="de-DE" sz="5400" dirty="0" err="1"/>
              <a:t>Sport</a:t>
            </a:r>
            <a:endParaRPr lang="de-DE" sz="5400" dirty="0"/>
          </a:p>
          <a:p>
            <a:pPr algn="l"/>
            <a:r>
              <a:rPr lang="de-DE" sz="4800" dirty="0"/>
              <a:t> </a:t>
            </a:r>
          </a:p>
          <a:p>
            <a:pPr algn="l"/>
            <a:r>
              <a:rPr lang="de-DE" sz="5400" b="1" dirty="0" err="1"/>
              <a:t>Autor:innen</a:t>
            </a:r>
            <a:endParaRPr lang="de-DE" sz="5400" dirty="0"/>
          </a:p>
          <a:p>
            <a:pPr algn="l"/>
            <a:r>
              <a:rPr lang="de-DE" sz="5400" dirty="0"/>
              <a:t>Severin, J., Sörries, A., </a:t>
            </a:r>
            <a:r>
              <a:rPr lang="de-DE" sz="5400" dirty="0" err="1"/>
              <a:t>Schapschröer</a:t>
            </a:r>
            <a:r>
              <a:rPr lang="de-DE" sz="5400" dirty="0"/>
              <a:t>, M. &amp; Abel, T.</a:t>
            </a:r>
          </a:p>
          <a:p>
            <a:pPr algn="l"/>
            <a:r>
              <a:rPr lang="de-DE" sz="4800" dirty="0"/>
              <a:t>Institut für Bewegungs- und Neurowissenschaft der Deutschen Sporthochschule Köln in Zusammenarbeit mit dem Institut für Sport und Sportwissenschaft der Technischen Universität Dortmund und dem Institut für Vermittlungskompetenz in den Sportarten der Deutschen Sporthochschule Köln</a:t>
            </a:r>
          </a:p>
          <a:p>
            <a:pPr algn="l"/>
            <a:r>
              <a:rPr lang="de-DE" sz="4800" dirty="0"/>
              <a:t> </a:t>
            </a:r>
          </a:p>
          <a:p>
            <a:pPr algn="l"/>
            <a:endParaRPr lang="de-DE" sz="4800" dirty="0"/>
          </a:p>
          <a:p>
            <a:pPr algn="l"/>
            <a:endParaRPr lang="de-DE" sz="4800" dirty="0"/>
          </a:p>
          <a:p>
            <a:pPr algn="l"/>
            <a:endParaRPr lang="de-DE" sz="4800" dirty="0"/>
          </a:p>
          <a:p>
            <a:pPr algn="l"/>
            <a:endParaRPr lang="de-DE" sz="4800" dirty="0"/>
          </a:p>
          <a:p>
            <a:pPr algn="l"/>
            <a:endParaRPr lang="de-DE" sz="4800" dirty="0"/>
          </a:p>
          <a:p>
            <a:pPr algn="l"/>
            <a:endParaRPr lang="de-DE" sz="4800" dirty="0"/>
          </a:p>
          <a:p>
            <a:pPr algn="l"/>
            <a:endParaRPr lang="de-DE" sz="4800" dirty="0"/>
          </a:p>
          <a:p>
            <a:pPr algn="l"/>
            <a:r>
              <a:rPr lang="de-DE" sz="4800" dirty="0"/>
              <a:t>Die vorliegende Veröffentlichung ist im Rahmen des Projektverbunds </a:t>
            </a:r>
            <a:r>
              <a:rPr lang="de-DE" sz="4800" dirty="0" err="1"/>
              <a:t>Com</a:t>
            </a:r>
            <a:r>
              <a:rPr lang="de-DE" sz="4800" baseline="30000" dirty="0" err="1"/>
              <a:t>e</a:t>
            </a:r>
            <a:r>
              <a:rPr lang="de-DE" sz="4800" dirty="0" err="1"/>
              <a:t>Sport</a:t>
            </a:r>
            <a:r>
              <a:rPr lang="de-DE" sz="4800" dirty="0"/>
              <a:t> für das Kompetenzzentrum Musik/Kunst/Sport im Kompetenzverbund </a:t>
            </a:r>
            <a:r>
              <a:rPr lang="de-DE" sz="4800" dirty="0" err="1"/>
              <a:t>lernen:digital</a:t>
            </a:r>
            <a:r>
              <a:rPr lang="de-DE" sz="4800" dirty="0"/>
              <a:t> entstanden. </a:t>
            </a:r>
          </a:p>
          <a:p>
            <a:pPr algn="l"/>
            <a:r>
              <a:rPr lang="de-DE" sz="4800" dirty="0"/>
              <a:t> </a:t>
            </a:r>
          </a:p>
          <a:p>
            <a:pPr algn="l"/>
            <a:r>
              <a:rPr lang="de-DE" sz="4800" dirty="0"/>
              <a:t>Finanziert durch die Europäische Union – </a:t>
            </a:r>
            <a:r>
              <a:rPr lang="de-DE" sz="4800" dirty="0" err="1"/>
              <a:t>NextGenerationEU</a:t>
            </a:r>
            <a:r>
              <a:rPr lang="de-DE" sz="4800" dirty="0"/>
              <a:t> und gefördert durch das Bundesministerium </a:t>
            </a:r>
            <a:r>
              <a:rPr lang="de-DE" sz="4800" dirty="0" err="1"/>
              <a:t>für</a:t>
            </a:r>
            <a:r>
              <a:rPr lang="de-DE" sz="4800" dirty="0"/>
              <a:t> Bildung, Familie, Senioren, Frauen und Jugend. Die geäußerten Ansichten und Meinungen sind ausschließlich die des Autors/der Autorin und spiegeln nicht unbedingt die Ansichten der Europäischen Union, Europäischen Kommission oder des Bundesministeriums </a:t>
            </a:r>
            <a:r>
              <a:rPr lang="de-DE" sz="4800" dirty="0" err="1"/>
              <a:t>für</a:t>
            </a:r>
            <a:r>
              <a:rPr lang="de-DE" sz="4800" dirty="0"/>
              <a:t> Bildung, Familie, Senioren, Frauen und Jugend wider. Weder Europäische Union, Europäische Kommission noch das Bundesministerium </a:t>
            </a:r>
            <a:r>
              <a:rPr lang="de-DE" sz="4800" dirty="0" err="1"/>
              <a:t>für</a:t>
            </a:r>
            <a:r>
              <a:rPr lang="de-DE" sz="4800" dirty="0"/>
              <a:t> Bildung, Familie, Senioren, Frauen und Jugend können </a:t>
            </a:r>
            <a:r>
              <a:rPr lang="de-DE" sz="4800" dirty="0" err="1"/>
              <a:t>für</a:t>
            </a:r>
            <a:r>
              <a:rPr lang="de-DE" sz="4800" dirty="0"/>
              <a:t> sie verantwortlich gemacht werden.</a:t>
            </a:r>
          </a:p>
          <a:p>
            <a:pPr algn="l"/>
            <a:r>
              <a:rPr lang="de-DE" sz="4800" dirty="0"/>
              <a:t>Förderkennzeichen: 01JA23K02G</a:t>
            </a:r>
          </a:p>
          <a:p>
            <a:endParaRPr lang="de-DE" dirty="0"/>
          </a:p>
        </p:txBody>
      </p:sp>
      <p:sp>
        <p:nvSpPr>
          <p:cNvPr id="15" name="Textfeld 14">
            <a:extLst>
              <a:ext uri="{FF2B5EF4-FFF2-40B4-BE49-F238E27FC236}">
                <a16:creationId xmlns:a16="http://schemas.microsoft.com/office/drawing/2014/main" id="{B1DCB3F5-1A3E-EF71-C3D8-BDC4462E58F9}"/>
              </a:ext>
            </a:extLst>
          </p:cNvPr>
          <p:cNvSpPr txBox="1"/>
          <p:nvPr/>
        </p:nvSpPr>
        <p:spPr>
          <a:xfrm>
            <a:off x="2081210" y="3012119"/>
            <a:ext cx="15144905" cy="1323439"/>
          </a:xfrm>
          <a:prstGeom prst="rect">
            <a:avLst/>
          </a:prstGeom>
          <a:noFill/>
        </p:spPr>
        <p:txBody>
          <a:bodyPr wrap="square">
            <a:spAutoFit/>
          </a:bodyPr>
          <a:lstStyle/>
          <a:p>
            <a:r>
              <a:rPr lang="de-DE" sz="8000" b="1" dirty="0"/>
              <a:t>Impressum</a:t>
            </a:r>
            <a:endParaRPr lang="de-DE" sz="5658" dirty="0"/>
          </a:p>
        </p:txBody>
      </p:sp>
      <p:grpSp>
        <p:nvGrpSpPr>
          <p:cNvPr id="21" name="Gruppieren 20">
            <a:extLst>
              <a:ext uri="{FF2B5EF4-FFF2-40B4-BE49-F238E27FC236}">
                <a16:creationId xmlns:a16="http://schemas.microsoft.com/office/drawing/2014/main" id="{443062C8-B35A-9D9E-62E0-90B4A5F98C2A}"/>
              </a:ext>
            </a:extLst>
          </p:cNvPr>
          <p:cNvGrpSpPr/>
          <p:nvPr/>
        </p:nvGrpSpPr>
        <p:grpSpPr>
          <a:xfrm>
            <a:off x="-1" y="32680679"/>
            <a:ext cx="30275213" cy="4983480"/>
            <a:chOff x="-17621842" y="7080189"/>
            <a:chExt cx="42804045" cy="7046057"/>
          </a:xfrm>
        </p:grpSpPr>
        <p:grpSp>
          <p:nvGrpSpPr>
            <p:cNvPr id="22" name="Gruppieren 21">
              <a:extLst>
                <a:ext uri="{FF2B5EF4-FFF2-40B4-BE49-F238E27FC236}">
                  <a16:creationId xmlns:a16="http://schemas.microsoft.com/office/drawing/2014/main" id="{0A3576A2-59A6-4D73-FC23-90DF21576575}"/>
                </a:ext>
              </a:extLst>
            </p:cNvPr>
            <p:cNvGrpSpPr/>
            <p:nvPr/>
          </p:nvGrpSpPr>
          <p:grpSpPr>
            <a:xfrm>
              <a:off x="-17621842" y="7080189"/>
              <a:ext cx="42804045" cy="7046057"/>
              <a:chOff x="-17621842" y="7080189"/>
              <a:chExt cx="42804045" cy="7046057"/>
            </a:xfrm>
          </p:grpSpPr>
          <p:sp>
            <p:nvSpPr>
              <p:cNvPr id="24" name="Rechteck 23">
                <a:extLst>
                  <a:ext uri="{FF2B5EF4-FFF2-40B4-BE49-F238E27FC236}">
                    <a16:creationId xmlns:a16="http://schemas.microsoft.com/office/drawing/2014/main" id="{E9F2244B-132F-DAD7-6FDD-F21B8B0BE1BB}"/>
                  </a:ext>
                </a:extLst>
              </p:cNvPr>
              <p:cNvSpPr/>
              <p:nvPr/>
            </p:nvSpPr>
            <p:spPr>
              <a:xfrm>
                <a:off x="-17621842" y="7080189"/>
                <a:ext cx="42804045" cy="7046057"/>
              </a:xfrm>
              <a:prstGeom prst="rect">
                <a:avLst/>
              </a:prstGeom>
              <a:solidFill>
                <a:srgbClr val="C7CEEA"/>
              </a:solidFill>
              <a:ln w="12700">
                <a:noFill/>
              </a:ln>
            </p:spPr>
            <p:style>
              <a:lnRef idx="0">
                <a:scrgbClr r="0" g="0" b="0"/>
              </a:lnRef>
              <a:fillRef idx="0">
                <a:scrgbClr r="0" g="0" b="0"/>
              </a:fillRef>
              <a:effectRef idx="0">
                <a:scrgbClr r="0" g="0" b="0"/>
              </a:effectRef>
              <a:fontRef idx="minor"/>
            </p:style>
            <p:txBody>
              <a:bodyPr/>
              <a:lstStyle/>
              <a:p>
                <a:endParaRPr lang="de-DE" sz="1273" dirty="0"/>
              </a:p>
            </p:txBody>
          </p:sp>
          <p:sp>
            <p:nvSpPr>
              <p:cNvPr id="25" name="Textfeld 47">
                <a:extLst>
                  <a:ext uri="{FF2B5EF4-FFF2-40B4-BE49-F238E27FC236}">
                    <a16:creationId xmlns:a16="http://schemas.microsoft.com/office/drawing/2014/main" id="{71F8D7E4-553B-B235-53A4-963438B59CB4}"/>
                  </a:ext>
                </a:extLst>
              </p:cNvPr>
              <p:cNvSpPr/>
              <p:nvPr/>
            </p:nvSpPr>
            <p:spPr>
              <a:xfrm>
                <a:off x="-14679361" y="8119619"/>
                <a:ext cx="36919077" cy="3877420"/>
              </a:xfrm>
              <a:prstGeom prst="rect">
                <a:avLst/>
              </a:prstGeom>
              <a:solidFill>
                <a:srgbClr val="C7CEEA"/>
              </a:solidFill>
              <a:ln w="6350">
                <a:noFill/>
              </a:ln>
            </p:spPr>
            <p:style>
              <a:lnRef idx="0">
                <a:scrgbClr r="0" g="0" b="0"/>
              </a:lnRef>
              <a:fillRef idx="0">
                <a:scrgbClr r="0" g="0" b="0"/>
              </a:fillRef>
              <a:effectRef idx="0">
                <a:scrgbClr r="0" g="0" b="0"/>
              </a:effectRef>
              <a:fontRef idx="minor"/>
            </p:style>
            <p:txBody>
              <a:bodyPr lIns="0" tIns="0" rIns="0" bIns="0" anchor="t">
                <a:noAutofit/>
              </a:bodyPr>
              <a:lstStyle/>
              <a:p>
                <a:pPr>
                  <a:spcBef>
                    <a:spcPts val="849"/>
                  </a:spcBef>
                </a:pPr>
                <a:endParaRPr lang="de-DE" sz="2829" dirty="0">
                  <a:solidFill>
                    <a:srgbClr val="000000"/>
                  </a:solidFill>
                  <a:ea typeface="Arial Unicode MS" panose="020B0604020202020204" pitchFamily="34" charset="-128"/>
                  <a:cs typeface="Arial Unicode MS" panose="020B0604020202020204" pitchFamily="34" charset="-128"/>
                </a:endParaRPr>
              </a:p>
              <a:p>
                <a:pPr>
                  <a:spcBef>
                    <a:spcPts val="849"/>
                  </a:spcBef>
                </a:pPr>
                <a:endParaRPr lang="de-DE" sz="4000" dirty="0">
                  <a:solidFill>
                    <a:srgbClr val="000000"/>
                  </a:solidFill>
                  <a:ea typeface="Arial Unicode MS" panose="020B0604020202020204" pitchFamily="34" charset="-128"/>
                  <a:cs typeface="Arial Unicode MS" panose="020B0604020202020204" pitchFamily="34" charset="-128"/>
                </a:endParaRPr>
              </a:p>
              <a:p>
                <a:pPr>
                  <a:spcBef>
                    <a:spcPts val="849"/>
                  </a:spcBef>
                </a:pPr>
                <a:r>
                  <a:rPr lang="de-DE" sz="4000" dirty="0">
                    <a:solidFill>
                      <a:srgbClr val="000000"/>
                    </a:solidFill>
                    <a:ea typeface="Arial Unicode MS" panose="020B0604020202020204" pitchFamily="34" charset="-128"/>
                    <a:cs typeface="Arial Unicode MS" panose="020B0604020202020204" pitchFamily="34" charset="-128"/>
                  </a:rPr>
                  <a:t>Dieses Produkt ist unter der Lizenz </a:t>
                </a:r>
                <a:r>
                  <a:rPr lang="de-DE" sz="4000" dirty="0">
                    <a:solidFill>
                      <a:srgbClr val="000000"/>
                    </a:solidFill>
                    <a:ea typeface="Arial Unicode MS" panose="020B0604020202020204" pitchFamily="34" charset="-128"/>
                    <a:cs typeface="Arial Unicode MS" panose="020B0604020202020204" pitchFamily="34" charset="-128"/>
                    <a:hlinkClick r:id="rId2"/>
                  </a:rPr>
                  <a:t>CC BY SA 4.0</a:t>
                </a:r>
                <a:r>
                  <a:rPr lang="de-DE" sz="4000" dirty="0">
                    <a:solidFill>
                      <a:srgbClr val="000000"/>
                    </a:solidFill>
                    <a:ea typeface="Arial Unicode MS" panose="020B0604020202020204" pitchFamily="34" charset="-128"/>
                    <a:cs typeface="Arial Unicode MS" panose="020B0604020202020204" pitchFamily="34" charset="-128"/>
                  </a:rPr>
                  <a:t> veröffentlicht. Ausgenommene Inhalte sind an den einzelnen Inhalten angegeben. Die </a:t>
                </a:r>
                <a:r>
                  <a:rPr lang="de-DE" sz="4000" dirty="0" err="1">
                    <a:solidFill>
                      <a:srgbClr val="000000"/>
                    </a:solidFill>
                    <a:ea typeface="Arial Unicode MS" panose="020B0604020202020204" pitchFamily="34" charset="-128"/>
                    <a:cs typeface="Arial Unicode MS" panose="020B0604020202020204" pitchFamily="34" charset="-128"/>
                  </a:rPr>
                  <a:t>Urheber:innen</a:t>
                </a:r>
                <a:r>
                  <a:rPr lang="de-DE" sz="4000" dirty="0">
                    <a:solidFill>
                      <a:srgbClr val="000000"/>
                    </a:solidFill>
                    <a:ea typeface="Arial Unicode MS" panose="020B0604020202020204" pitchFamily="34" charset="-128"/>
                    <a:cs typeface="Arial Unicode MS" panose="020B0604020202020204" pitchFamily="34" charset="-128"/>
                  </a:rPr>
                  <a:t> sollen bei der Weiterverwendung wie folgt angegeben werden: Jannik Severin, Amelie Sörries, Marlen </a:t>
                </a:r>
                <a:r>
                  <a:rPr lang="de-DE" sz="4000" dirty="0" err="1">
                    <a:solidFill>
                      <a:srgbClr val="000000"/>
                    </a:solidFill>
                    <a:ea typeface="Arial Unicode MS" panose="020B0604020202020204" pitchFamily="34" charset="-128"/>
                    <a:cs typeface="Arial Unicode MS" panose="020B0604020202020204" pitchFamily="34" charset="-128"/>
                  </a:rPr>
                  <a:t>Schapschröer</a:t>
                </a:r>
                <a:r>
                  <a:rPr lang="de-DE" sz="4000" dirty="0">
                    <a:solidFill>
                      <a:srgbClr val="000000"/>
                    </a:solidFill>
                    <a:ea typeface="Arial Unicode MS" panose="020B0604020202020204" pitchFamily="34" charset="-128"/>
                    <a:cs typeface="Arial Unicode MS" panose="020B0604020202020204" pitchFamily="34" charset="-128"/>
                  </a:rPr>
                  <a:t> &amp; Thomas Abel, Kompetenzverbund </a:t>
                </a:r>
                <a:r>
                  <a:rPr lang="de-DE" sz="4000" dirty="0" err="1">
                    <a:solidFill>
                      <a:srgbClr val="000000"/>
                    </a:solidFill>
                    <a:ea typeface="Arial Unicode MS" panose="020B0604020202020204" pitchFamily="34" charset="-128"/>
                    <a:cs typeface="Arial Unicode MS" panose="020B0604020202020204" pitchFamily="34" charset="-128"/>
                  </a:rPr>
                  <a:t>lernen:digital</a:t>
                </a:r>
                <a:r>
                  <a:rPr lang="de-DE" sz="4000" dirty="0">
                    <a:solidFill>
                      <a:srgbClr val="000000"/>
                    </a:solidFill>
                    <a:ea typeface="Arial Unicode MS" panose="020B0604020202020204" pitchFamily="34" charset="-128"/>
                    <a:cs typeface="Arial Unicode MS" panose="020B0604020202020204" pitchFamily="34" charset="-128"/>
                  </a:rPr>
                  <a:t>, entstanden im Projektverbund </a:t>
                </a:r>
                <a:r>
                  <a:rPr lang="de-DE" sz="4000" dirty="0" err="1">
                    <a:solidFill>
                      <a:srgbClr val="000000"/>
                    </a:solidFill>
                    <a:ea typeface="Arial Unicode MS" panose="020B0604020202020204" pitchFamily="34" charset="-128"/>
                    <a:cs typeface="Arial Unicode MS" panose="020B0604020202020204" pitchFamily="34" charset="-128"/>
                  </a:rPr>
                  <a:t>Com</a:t>
                </a:r>
                <a:r>
                  <a:rPr lang="de-DE" sz="4000" baseline="30000" dirty="0" err="1">
                    <a:solidFill>
                      <a:srgbClr val="000000"/>
                    </a:solidFill>
                    <a:ea typeface="Arial Unicode MS" panose="020B0604020202020204" pitchFamily="34" charset="-128"/>
                    <a:cs typeface="Arial Unicode MS" panose="020B0604020202020204" pitchFamily="34" charset="-128"/>
                  </a:rPr>
                  <a:t>e</a:t>
                </a:r>
                <a:r>
                  <a:rPr lang="de-DE" sz="4000" dirty="0" err="1">
                    <a:solidFill>
                      <a:srgbClr val="000000"/>
                    </a:solidFill>
                    <a:ea typeface="Arial Unicode MS" panose="020B0604020202020204" pitchFamily="34" charset="-128"/>
                    <a:cs typeface="Arial Unicode MS" panose="020B0604020202020204" pitchFamily="34" charset="-128"/>
                  </a:rPr>
                  <a:t>Sport</a:t>
                </a:r>
                <a:r>
                  <a:rPr lang="de-DE" sz="4000" dirty="0">
                    <a:solidFill>
                      <a:srgbClr val="000000"/>
                    </a:solidFill>
                    <a:ea typeface="Arial Unicode MS" panose="020B0604020202020204" pitchFamily="34" charset="-128"/>
                    <a:cs typeface="Arial Unicode MS" panose="020B0604020202020204" pitchFamily="34" charset="-128"/>
                  </a:rPr>
                  <a:t>.</a:t>
                </a:r>
                <a:endParaRPr lang="de-DE" sz="5400" dirty="0">
                  <a:solidFill>
                    <a:srgbClr val="000000"/>
                  </a:solidFill>
                  <a:ea typeface="Arial Unicode MS" panose="020B0604020202020204" pitchFamily="34" charset="-128"/>
                  <a:cs typeface="Arial Unicode MS" panose="020B0604020202020204" pitchFamily="34" charset="-128"/>
                </a:endParaRPr>
              </a:p>
              <a:p>
                <a:pPr>
                  <a:lnSpc>
                    <a:spcPct val="150000"/>
                  </a:lnSpc>
                  <a:spcBef>
                    <a:spcPts val="849"/>
                  </a:spcBef>
                </a:pPr>
                <a:r>
                  <a:rPr lang="de-DE" sz="849" dirty="0">
                    <a:solidFill>
                      <a:srgbClr val="000000"/>
                    </a:solidFill>
                    <a:latin typeface="Arial" panose="020B0604020202020204" pitchFamily="34" charset="0"/>
                    <a:ea typeface="Arial Unicode MS" panose="020B0604020202020204" pitchFamily="34" charset="-128"/>
                    <a:cs typeface="Arial Unicode MS" panose="020B0604020202020204" pitchFamily="34" charset="-128"/>
                  </a:rPr>
                  <a:t> </a:t>
                </a:r>
                <a:endParaRPr lang="de-DE" sz="849" dirty="0">
                  <a:solidFill>
                    <a:srgbClr val="000000"/>
                  </a:solidFill>
                  <a:latin typeface="Garamond" panose="02020404030301010803" pitchFamily="18" charset="0"/>
                  <a:ea typeface="Arial Unicode MS" panose="020B0604020202020204" pitchFamily="34" charset="-128"/>
                  <a:cs typeface="Arial Unicode MS" panose="020B0604020202020204" pitchFamily="34" charset="-128"/>
                </a:endParaRPr>
              </a:p>
            </p:txBody>
          </p:sp>
        </p:grpSp>
        <p:pic>
          <p:nvPicPr>
            <p:cNvPr id="23" name="Grafik 22">
              <a:extLst>
                <a:ext uri="{FF2B5EF4-FFF2-40B4-BE49-F238E27FC236}">
                  <a16:creationId xmlns:a16="http://schemas.microsoft.com/office/drawing/2014/main" id="{6E4BD5ED-38A8-8353-3A0F-67932FF25A52}"/>
                </a:ext>
              </a:extLst>
            </p:cNvPr>
            <p:cNvPicPr/>
            <p:nvPr/>
          </p:nvPicPr>
          <p:blipFill>
            <a:blip r:embed="rId3"/>
            <a:stretch/>
          </p:blipFill>
          <p:spPr>
            <a:xfrm>
              <a:off x="-14658716" y="7505875"/>
              <a:ext cx="5600370" cy="2164597"/>
            </a:xfrm>
            <a:prstGeom prst="rect">
              <a:avLst/>
            </a:prstGeom>
            <a:solidFill>
              <a:srgbClr val="C7CEEA"/>
            </a:solidFill>
            <a:ln w="0">
              <a:noFill/>
            </a:ln>
          </p:spPr>
        </p:pic>
      </p:grpSp>
    </p:spTree>
    <p:extLst>
      <p:ext uri="{BB962C8B-B14F-4D97-AF65-F5344CB8AC3E}">
        <p14:creationId xmlns:p14="http://schemas.microsoft.com/office/powerpoint/2010/main" val="145422618"/>
      </p:ext>
    </p:extLst>
  </p:cSld>
  <p:clrMapOvr>
    <a:masterClrMapping/>
  </p:clrMapOvr>
</p:sld>
</file>

<file path=ppt/theme/theme1.xml><?xml version="1.0" encoding="utf-8"?>
<a:theme xmlns:a="http://schemas.openxmlformats.org/drawingml/2006/main" name="ComeSport">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meMINT">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omeVerbuend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ComeSport">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460</Words>
  <Application>Microsoft Macintosh PowerPoint</Application>
  <PresentationFormat>Benutzerdefiniert</PresentationFormat>
  <Paragraphs>74</Paragraphs>
  <Slides>2</Slides>
  <Notes>1</Notes>
  <HiddenSlides>0</HiddenSlides>
  <MMClips>0</MMClips>
  <ScaleCrop>false</ScaleCrop>
  <HeadingPairs>
    <vt:vector size="6" baseType="variant">
      <vt:variant>
        <vt:lpstr>Verwendete Schriftarten</vt:lpstr>
      </vt:variant>
      <vt:variant>
        <vt:i4>4</vt:i4>
      </vt:variant>
      <vt:variant>
        <vt:lpstr>Design</vt:lpstr>
      </vt:variant>
      <vt:variant>
        <vt:i4>3</vt:i4>
      </vt:variant>
      <vt:variant>
        <vt:lpstr>Folientitel</vt:lpstr>
      </vt:variant>
      <vt:variant>
        <vt:i4>2</vt:i4>
      </vt:variant>
    </vt:vector>
  </HeadingPairs>
  <TitlesOfParts>
    <vt:vector size="9" baseType="lpstr">
      <vt:lpstr>Arial Unicode MS</vt:lpstr>
      <vt:lpstr>Aptos</vt:lpstr>
      <vt:lpstr>Arial</vt:lpstr>
      <vt:lpstr>Garamond</vt:lpstr>
      <vt:lpstr>ComeSport</vt:lpstr>
      <vt:lpstr>ComeMINT</vt:lpstr>
      <vt:lpstr>ComeVerbuende</vt:lpstr>
      <vt:lpstr>Apps für die Umsetzung von Videoanalysen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Jannis Manuel Krieger</dc:creator>
  <cp:lastModifiedBy>Amelie Sörries</cp:lastModifiedBy>
  <cp:revision>28</cp:revision>
  <dcterms:created xsi:type="dcterms:W3CDTF">2024-05-17T10:49:22Z</dcterms:created>
  <dcterms:modified xsi:type="dcterms:W3CDTF">2025-12-18T12:26:30Z</dcterms:modified>
</cp:coreProperties>
</file>